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0"/>
  </p:notesMasterIdLst>
  <p:sldIdLst>
    <p:sldId id="256" r:id="rId2"/>
    <p:sldId id="257" r:id="rId3"/>
    <p:sldId id="260" r:id="rId4"/>
    <p:sldId id="259" r:id="rId5"/>
    <p:sldId id="263" r:id="rId6"/>
    <p:sldId id="258" r:id="rId7"/>
    <p:sldId id="264" r:id="rId8"/>
    <p:sldId id="281" r:id="rId9"/>
    <p:sldId id="286" r:id="rId10"/>
    <p:sldId id="287" r:id="rId11"/>
    <p:sldId id="288" r:id="rId12"/>
    <p:sldId id="289" r:id="rId13"/>
    <p:sldId id="290" r:id="rId14"/>
    <p:sldId id="285" r:id="rId15"/>
    <p:sldId id="282" r:id="rId16"/>
    <p:sldId id="283" r:id="rId17"/>
    <p:sldId id="261" r:id="rId18"/>
    <p:sldId id="284" r:id="rId19"/>
  </p:sldIdLst>
  <p:sldSz cx="9144000" cy="5143500" type="screen16x9"/>
  <p:notesSz cx="6858000" cy="9144000"/>
  <p:embeddedFontLst>
    <p:embeddedFont>
      <p:font typeface="Manrope" panose="020B0604020202020204" charset="0"/>
      <p:regular r:id="rId21"/>
      <p:bold r:id="rId22"/>
    </p:embeddedFont>
    <p:embeddedFont>
      <p:font typeface="Nunito Light" pitchFamily="2" charset="0"/>
      <p:regular r:id="rId23"/>
      <p:italic r:id="rId24"/>
    </p:embeddedFont>
    <p:embeddedFont>
      <p:font typeface="Petit Formal Script" panose="03020602040807080B06" pitchFamily="66" charset="0"/>
      <p:regular r:id="rId25"/>
    </p:embeddedFont>
    <p:embeddedFont>
      <p:font typeface="Raleway"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F70F10-0707-4D7B-BF7E-7DFC1B92E3DC}" v="15" dt="2024-05-08T03:37:58.544"/>
  </p1510:revLst>
</p1510:revInfo>
</file>

<file path=ppt/tableStyles.xml><?xml version="1.0" encoding="utf-8"?>
<a:tblStyleLst xmlns:a="http://schemas.openxmlformats.org/drawingml/2006/main" def="{E34E636F-C4AE-40F0-8BD3-8D5DCB8C20F2}">
  <a:tblStyle styleId="{E34E636F-C4AE-40F0-8BD3-8D5DCB8C20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9295D93-AC67-4547-AAA6-4A621A81B56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YATRI SURYAWANSHI" userId="2f007945e6735025" providerId="LiveId" clId="{C1F70F10-0707-4D7B-BF7E-7DFC1B92E3DC}"/>
    <pc:docChg chg="custSel addSld modSld">
      <pc:chgData name="GAYATRI SURYAWANSHI" userId="2f007945e6735025" providerId="LiveId" clId="{C1F70F10-0707-4D7B-BF7E-7DFC1B92E3DC}" dt="2024-05-08T03:38:09.476" v="157" actId="1076"/>
      <pc:docMkLst>
        <pc:docMk/>
      </pc:docMkLst>
      <pc:sldChg chg="addSp delSp modSp mod">
        <pc:chgData name="GAYATRI SURYAWANSHI" userId="2f007945e6735025" providerId="LiveId" clId="{C1F70F10-0707-4D7B-BF7E-7DFC1B92E3DC}" dt="2024-05-08T03:32:10.564" v="111" actId="1076"/>
        <pc:sldMkLst>
          <pc:docMk/>
          <pc:sldMk cId="3055969582" sldId="281"/>
        </pc:sldMkLst>
        <pc:spChg chg="add mod">
          <ac:chgData name="GAYATRI SURYAWANSHI" userId="2f007945e6735025" providerId="LiveId" clId="{C1F70F10-0707-4D7B-BF7E-7DFC1B92E3DC}" dt="2024-05-08T03:30:53.380" v="100" actId="20577"/>
          <ac:spMkLst>
            <pc:docMk/>
            <pc:sldMk cId="3055969582" sldId="281"/>
            <ac:spMk id="3" creationId="{66D906E3-9F3F-19C6-F350-D8A06B4F8E0C}"/>
          </ac:spMkLst>
        </pc:spChg>
        <pc:spChg chg="mod">
          <ac:chgData name="GAYATRI SURYAWANSHI" userId="2f007945e6735025" providerId="LiveId" clId="{C1F70F10-0707-4D7B-BF7E-7DFC1B92E3DC}" dt="2024-05-08T03:31:06.621" v="101" actId="14100"/>
          <ac:spMkLst>
            <pc:docMk/>
            <pc:sldMk cId="3055969582" sldId="281"/>
            <ac:spMk id="412" creationId="{00000000-0000-0000-0000-000000000000}"/>
          </ac:spMkLst>
        </pc:spChg>
        <pc:spChg chg="del mod">
          <ac:chgData name="GAYATRI SURYAWANSHI" userId="2f007945e6735025" providerId="LiveId" clId="{C1F70F10-0707-4D7B-BF7E-7DFC1B92E3DC}" dt="2024-05-08T03:29:24.539" v="3" actId="478"/>
          <ac:spMkLst>
            <pc:docMk/>
            <pc:sldMk cId="3055969582" sldId="281"/>
            <ac:spMk id="413" creationId="{00000000-0000-0000-0000-000000000000}"/>
          </ac:spMkLst>
        </pc:spChg>
        <pc:spChg chg="del mod">
          <ac:chgData name="GAYATRI SURYAWANSHI" userId="2f007945e6735025" providerId="LiveId" clId="{C1F70F10-0707-4D7B-BF7E-7DFC1B92E3DC}" dt="2024-05-08T03:29:37.050" v="9" actId="478"/>
          <ac:spMkLst>
            <pc:docMk/>
            <pc:sldMk cId="3055969582" sldId="281"/>
            <ac:spMk id="414" creationId="{00000000-0000-0000-0000-000000000000}"/>
          </ac:spMkLst>
        </pc:spChg>
        <pc:spChg chg="del mod">
          <ac:chgData name="GAYATRI SURYAWANSHI" userId="2f007945e6735025" providerId="LiveId" clId="{C1F70F10-0707-4D7B-BF7E-7DFC1B92E3DC}" dt="2024-05-08T03:29:30.618" v="6" actId="478"/>
          <ac:spMkLst>
            <pc:docMk/>
            <pc:sldMk cId="3055969582" sldId="281"/>
            <ac:spMk id="415" creationId="{00000000-0000-0000-0000-000000000000}"/>
          </ac:spMkLst>
        </pc:spChg>
        <pc:spChg chg="del mod">
          <ac:chgData name="GAYATRI SURYAWANSHI" userId="2f007945e6735025" providerId="LiveId" clId="{C1F70F10-0707-4D7B-BF7E-7DFC1B92E3DC}" dt="2024-05-08T03:29:43.376" v="12" actId="478"/>
          <ac:spMkLst>
            <pc:docMk/>
            <pc:sldMk cId="3055969582" sldId="281"/>
            <ac:spMk id="416" creationId="{00000000-0000-0000-0000-000000000000}"/>
          </ac:spMkLst>
        </pc:spChg>
        <pc:spChg chg="del mod">
          <ac:chgData name="GAYATRI SURYAWANSHI" userId="2f007945e6735025" providerId="LiveId" clId="{C1F70F10-0707-4D7B-BF7E-7DFC1B92E3DC}" dt="2024-05-08T03:29:56.488" v="18" actId="478"/>
          <ac:spMkLst>
            <pc:docMk/>
            <pc:sldMk cId="3055969582" sldId="281"/>
            <ac:spMk id="417" creationId="{00000000-0000-0000-0000-000000000000}"/>
          </ac:spMkLst>
        </pc:spChg>
        <pc:spChg chg="del mod">
          <ac:chgData name="GAYATRI SURYAWANSHI" userId="2f007945e6735025" providerId="LiveId" clId="{C1F70F10-0707-4D7B-BF7E-7DFC1B92E3DC}" dt="2024-05-08T03:29:49.633" v="15" actId="478"/>
          <ac:spMkLst>
            <pc:docMk/>
            <pc:sldMk cId="3055969582" sldId="281"/>
            <ac:spMk id="418" creationId="{00000000-0000-0000-0000-000000000000}"/>
          </ac:spMkLst>
        </pc:spChg>
        <pc:picChg chg="add del mod">
          <ac:chgData name="GAYATRI SURYAWANSHI" userId="2f007945e6735025" providerId="LiveId" clId="{C1F70F10-0707-4D7B-BF7E-7DFC1B92E3DC}" dt="2024-05-08T03:31:35.190" v="105" actId="478"/>
          <ac:picMkLst>
            <pc:docMk/>
            <pc:sldMk cId="3055969582" sldId="281"/>
            <ac:picMk id="5" creationId="{8BFE3A50-6535-7B0C-E360-1099D6FBAF27}"/>
          </ac:picMkLst>
        </pc:picChg>
        <pc:picChg chg="add mod">
          <ac:chgData name="GAYATRI SURYAWANSHI" userId="2f007945e6735025" providerId="LiveId" clId="{C1F70F10-0707-4D7B-BF7E-7DFC1B92E3DC}" dt="2024-05-08T03:32:10.564" v="111" actId="1076"/>
          <ac:picMkLst>
            <pc:docMk/>
            <pc:sldMk cId="3055969582" sldId="281"/>
            <ac:picMk id="7" creationId="{A0284A4A-99B7-F7A6-C012-0ABE097B5881}"/>
          </ac:picMkLst>
        </pc:picChg>
      </pc:sldChg>
      <pc:sldChg chg="add">
        <pc:chgData name="GAYATRI SURYAWANSHI" userId="2f007945e6735025" providerId="LiveId" clId="{C1F70F10-0707-4D7B-BF7E-7DFC1B92E3DC}" dt="2024-05-08T03:29:03.625" v="0"/>
        <pc:sldMkLst>
          <pc:docMk/>
          <pc:sldMk cId="400767775" sldId="285"/>
        </pc:sldMkLst>
      </pc:sldChg>
      <pc:sldChg chg="addSp delSp modSp add mod">
        <pc:chgData name="GAYATRI SURYAWANSHI" userId="2f007945e6735025" providerId="LiveId" clId="{C1F70F10-0707-4D7B-BF7E-7DFC1B92E3DC}" dt="2024-05-08T03:33:35.794" v="126" actId="1076"/>
        <pc:sldMkLst>
          <pc:docMk/>
          <pc:sldMk cId="2476914534" sldId="286"/>
        </pc:sldMkLst>
        <pc:spChg chg="del mod">
          <ac:chgData name="GAYATRI SURYAWANSHI" userId="2f007945e6735025" providerId="LiveId" clId="{C1F70F10-0707-4D7B-BF7E-7DFC1B92E3DC}" dt="2024-05-08T03:32:34.361" v="115" actId="478"/>
          <ac:spMkLst>
            <pc:docMk/>
            <pc:sldMk cId="2476914534" sldId="286"/>
            <ac:spMk id="3" creationId="{66D906E3-9F3F-19C6-F350-D8A06B4F8E0C}"/>
          </ac:spMkLst>
        </pc:spChg>
        <pc:picChg chg="add mod">
          <ac:chgData name="GAYATRI SURYAWANSHI" userId="2f007945e6735025" providerId="LiveId" clId="{C1F70F10-0707-4D7B-BF7E-7DFC1B92E3DC}" dt="2024-05-08T03:33:35.794" v="126" actId="1076"/>
          <ac:picMkLst>
            <pc:docMk/>
            <pc:sldMk cId="2476914534" sldId="286"/>
            <ac:picMk id="4" creationId="{14C2D555-B4F5-4720-FBF1-61C19290CA51}"/>
          </ac:picMkLst>
        </pc:picChg>
        <pc:picChg chg="del">
          <ac:chgData name="GAYATRI SURYAWANSHI" userId="2f007945e6735025" providerId="LiveId" clId="{C1F70F10-0707-4D7B-BF7E-7DFC1B92E3DC}" dt="2024-05-08T03:32:36.928" v="116" actId="478"/>
          <ac:picMkLst>
            <pc:docMk/>
            <pc:sldMk cId="2476914534" sldId="286"/>
            <ac:picMk id="7" creationId="{A0284A4A-99B7-F7A6-C012-0ABE097B5881}"/>
          </ac:picMkLst>
        </pc:picChg>
      </pc:sldChg>
      <pc:sldChg chg="addSp delSp modSp add mod">
        <pc:chgData name="GAYATRI SURYAWANSHI" userId="2f007945e6735025" providerId="LiveId" clId="{C1F70F10-0707-4D7B-BF7E-7DFC1B92E3DC}" dt="2024-05-08T03:36:56.993" v="145" actId="1076"/>
        <pc:sldMkLst>
          <pc:docMk/>
          <pc:sldMk cId="3242686729" sldId="287"/>
        </pc:sldMkLst>
        <pc:picChg chg="add mod">
          <ac:chgData name="GAYATRI SURYAWANSHI" userId="2f007945e6735025" providerId="LiveId" clId="{C1F70F10-0707-4D7B-BF7E-7DFC1B92E3DC}" dt="2024-05-08T03:36:56.993" v="145" actId="1076"/>
          <ac:picMkLst>
            <pc:docMk/>
            <pc:sldMk cId="3242686729" sldId="287"/>
            <ac:picMk id="3" creationId="{052F09BA-3FD4-F532-FA2C-E31067E9A474}"/>
          </ac:picMkLst>
        </pc:picChg>
        <pc:picChg chg="del">
          <ac:chgData name="GAYATRI SURYAWANSHI" userId="2f007945e6735025" providerId="LiveId" clId="{C1F70F10-0707-4D7B-BF7E-7DFC1B92E3DC}" dt="2024-05-08T03:33:07.175" v="121" actId="478"/>
          <ac:picMkLst>
            <pc:docMk/>
            <pc:sldMk cId="3242686729" sldId="287"/>
            <ac:picMk id="4" creationId="{14C2D555-B4F5-4720-FBF1-61C19290CA51}"/>
          </ac:picMkLst>
        </pc:picChg>
        <pc:picChg chg="add del mod">
          <ac:chgData name="GAYATRI SURYAWANSHI" userId="2f007945e6735025" providerId="LiveId" clId="{C1F70F10-0707-4D7B-BF7E-7DFC1B92E3DC}" dt="2024-05-08T03:33:51.642" v="130" actId="478"/>
          <ac:picMkLst>
            <pc:docMk/>
            <pc:sldMk cId="3242686729" sldId="287"/>
            <ac:picMk id="6" creationId="{3C10F3FB-4152-E0AA-77C6-0E74420C006C}"/>
          </ac:picMkLst>
        </pc:picChg>
      </pc:sldChg>
      <pc:sldChg chg="addSp delSp modSp add mod">
        <pc:chgData name="GAYATRI SURYAWANSHI" userId="2f007945e6735025" providerId="LiveId" clId="{C1F70F10-0707-4D7B-BF7E-7DFC1B92E3DC}" dt="2024-05-08T03:36:19.793" v="141" actId="1076"/>
        <pc:sldMkLst>
          <pc:docMk/>
          <pc:sldMk cId="137275663" sldId="288"/>
        </pc:sldMkLst>
        <pc:picChg chg="del">
          <ac:chgData name="GAYATRI SURYAWANSHI" userId="2f007945e6735025" providerId="LiveId" clId="{C1F70F10-0707-4D7B-BF7E-7DFC1B92E3DC}" dt="2024-05-08T03:34:08.624" v="134" actId="478"/>
          <ac:picMkLst>
            <pc:docMk/>
            <pc:sldMk cId="137275663" sldId="288"/>
            <ac:picMk id="3" creationId="{052F09BA-3FD4-F532-FA2C-E31067E9A474}"/>
          </ac:picMkLst>
        </pc:picChg>
        <pc:picChg chg="add del mod">
          <ac:chgData name="GAYATRI SURYAWANSHI" userId="2f007945e6735025" providerId="LiveId" clId="{C1F70F10-0707-4D7B-BF7E-7DFC1B92E3DC}" dt="2024-05-08T03:34:36.366" v="136" actId="478"/>
          <ac:picMkLst>
            <pc:docMk/>
            <pc:sldMk cId="137275663" sldId="288"/>
            <ac:picMk id="4" creationId="{BE3D85D9-7C4D-869E-B42D-FE1F3E0EA97A}"/>
          </ac:picMkLst>
        </pc:picChg>
        <pc:picChg chg="add mod">
          <ac:chgData name="GAYATRI SURYAWANSHI" userId="2f007945e6735025" providerId="LiveId" clId="{C1F70F10-0707-4D7B-BF7E-7DFC1B92E3DC}" dt="2024-05-08T03:36:19.793" v="141" actId="1076"/>
          <ac:picMkLst>
            <pc:docMk/>
            <pc:sldMk cId="137275663" sldId="288"/>
            <ac:picMk id="6" creationId="{F7325AA6-7BA0-B108-0E7A-DBE75DD44C04}"/>
          </ac:picMkLst>
        </pc:picChg>
      </pc:sldChg>
      <pc:sldChg chg="addSp delSp modSp add mod">
        <pc:chgData name="GAYATRI SURYAWANSHI" userId="2f007945e6735025" providerId="LiveId" clId="{C1F70F10-0707-4D7B-BF7E-7DFC1B92E3DC}" dt="2024-05-08T03:37:40.341" v="153" actId="1076"/>
        <pc:sldMkLst>
          <pc:docMk/>
          <pc:sldMk cId="3956345813" sldId="289"/>
        </pc:sldMkLst>
        <pc:picChg chg="del">
          <ac:chgData name="GAYATRI SURYAWANSHI" userId="2f007945e6735025" providerId="LiveId" clId="{C1F70F10-0707-4D7B-BF7E-7DFC1B92E3DC}" dt="2024-05-08T03:37:03.286" v="146" actId="478"/>
          <ac:picMkLst>
            <pc:docMk/>
            <pc:sldMk cId="3956345813" sldId="289"/>
            <ac:picMk id="3" creationId="{052F09BA-3FD4-F532-FA2C-E31067E9A474}"/>
          </ac:picMkLst>
        </pc:picChg>
        <pc:picChg chg="add mod">
          <ac:chgData name="GAYATRI SURYAWANSHI" userId="2f007945e6735025" providerId="LiveId" clId="{C1F70F10-0707-4D7B-BF7E-7DFC1B92E3DC}" dt="2024-05-08T03:37:40.341" v="153" actId="1076"/>
          <ac:picMkLst>
            <pc:docMk/>
            <pc:sldMk cId="3956345813" sldId="289"/>
            <ac:picMk id="4" creationId="{57E3F308-59D5-943A-4CE1-762DEA35E334}"/>
          </ac:picMkLst>
        </pc:picChg>
      </pc:sldChg>
      <pc:sldChg chg="addSp delSp modSp add mod">
        <pc:chgData name="GAYATRI SURYAWANSHI" userId="2f007945e6735025" providerId="LiveId" clId="{C1F70F10-0707-4D7B-BF7E-7DFC1B92E3DC}" dt="2024-05-08T03:38:09.476" v="157" actId="1076"/>
        <pc:sldMkLst>
          <pc:docMk/>
          <pc:sldMk cId="2755172392" sldId="290"/>
        </pc:sldMkLst>
        <pc:picChg chg="del">
          <ac:chgData name="GAYATRI SURYAWANSHI" userId="2f007945e6735025" providerId="LiveId" clId="{C1F70F10-0707-4D7B-BF7E-7DFC1B92E3DC}" dt="2024-05-08T03:37:47.363" v="154" actId="478"/>
          <ac:picMkLst>
            <pc:docMk/>
            <pc:sldMk cId="2755172392" sldId="290"/>
            <ac:picMk id="3" creationId="{052F09BA-3FD4-F532-FA2C-E31067E9A474}"/>
          </ac:picMkLst>
        </pc:picChg>
        <pc:picChg chg="add mod">
          <ac:chgData name="GAYATRI SURYAWANSHI" userId="2f007945e6735025" providerId="LiveId" clId="{C1F70F10-0707-4D7B-BF7E-7DFC1B92E3DC}" dt="2024-05-08T03:38:09.476" v="157" actId="1076"/>
          <ac:picMkLst>
            <pc:docMk/>
            <pc:sldMk cId="2755172392" sldId="290"/>
            <ac:picMk id="4" creationId="{6258DDC4-6FC4-E94E-4B9A-4218AAADB2D4}"/>
          </ac:picMkLst>
        </pc:picChg>
      </pc:sldChg>
    </pc:docChg>
  </pc:docChgLst>
</pc:chgInfo>
</file>

<file path=ppt/media/image1.jpg>
</file>

<file path=ppt/media/image10.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6311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1653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299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486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980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32646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48381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588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95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7135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685674" y="-1789286"/>
            <a:ext cx="13528020" cy="9929473"/>
            <a:chOff x="-2685674" y="-1789286"/>
            <a:chExt cx="13528020" cy="9929473"/>
          </a:xfrm>
        </p:grpSpPr>
        <p:grpSp>
          <p:nvGrpSpPr>
            <p:cNvPr id="10" name="Google Shape;10;p2"/>
            <p:cNvGrpSpPr/>
            <p:nvPr/>
          </p:nvGrpSpPr>
          <p:grpSpPr>
            <a:xfrm rot="10541578">
              <a:off x="7070089" y="-1661961"/>
              <a:ext cx="3584181" cy="5143413"/>
              <a:chOff x="7077600" y="739590"/>
              <a:chExt cx="1759320" cy="2524680"/>
            </a:xfrm>
          </p:grpSpPr>
          <p:sp>
            <p:nvSpPr>
              <p:cNvPr id="11" name="Google Shape;11;p2"/>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12;p2"/>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 name="Google Shape;14;p2"/>
            <p:cNvGrpSpPr/>
            <p:nvPr/>
          </p:nvGrpSpPr>
          <p:grpSpPr>
            <a:xfrm rot="7528082">
              <a:off x="-1343423" y="2616766"/>
              <a:ext cx="3584139" cy="5143353"/>
              <a:chOff x="7077600" y="739590"/>
              <a:chExt cx="1759320" cy="2524680"/>
            </a:xfrm>
          </p:grpSpPr>
          <p:sp>
            <p:nvSpPr>
              <p:cNvPr id="15" name="Google Shape;15;p2"/>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16;p2"/>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17;p2"/>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 name="Google Shape;18;p2"/>
            <p:cNvGrpSpPr/>
            <p:nvPr/>
          </p:nvGrpSpPr>
          <p:grpSpPr>
            <a:xfrm>
              <a:off x="-476124" y="-978112"/>
              <a:ext cx="1745149" cy="1973479"/>
              <a:chOff x="6796080" y="4574670"/>
              <a:chExt cx="740160" cy="837000"/>
            </a:xfrm>
          </p:grpSpPr>
          <p:sp>
            <p:nvSpPr>
              <p:cNvPr id="19" name="Google Shape;19;p2"/>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20;p2"/>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 name="Google Shape;22;p2"/>
          <p:cNvSpPr txBox="1">
            <a:spLocks noGrp="1"/>
          </p:cNvSpPr>
          <p:nvPr>
            <p:ph type="ctrTitle"/>
          </p:nvPr>
        </p:nvSpPr>
        <p:spPr>
          <a:xfrm>
            <a:off x="713225" y="850325"/>
            <a:ext cx="4245600" cy="17532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65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3" name="Google Shape;23;p2"/>
          <p:cNvSpPr txBox="1">
            <a:spLocks noGrp="1"/>
          </p:cNvSpPr>
          <p:nvPr>
            <p:ph type="subTitle" idx="1"/>
          </p:nvPr>
        </p:nvSpPr>
        <p:spPr>
          <a:xfrm>
            <a:off x="2238125" y="3933500"/>
            <a:ext cx="2670900" cy="6705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4" name="Google Shape;24;p2"/>
          <p:cNvSpPr>
            <a:spLocks noGrp="1"/>
          </p:cNvSpPr>
          <p:nvPr>
            <p:ph type="pic" idx="2"/>
          </p:nvPr>
        </p:nvSpPr>
        <p:spPr>
          <a:xfrm>
            <a:off x="5182225" y="539500"/>
            <a:ext cx="3068100" cy="4064400"/>
          </a:xfrm>
          <a:prstGeom prst="round2SameRect">
            <a:avLst>
              <a:gd name="adj1" fmla="val 50000"/>
              <a:gd name="adj2" fmla="val 0"/>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7"/>
        <p:cNvGrpSpPr/>
        <p:nvPr/>
      </p:nvGrpSpPr>
      <p:grpSpPr>
        <a:xfrm>
          <a:off x="0" y="0"/>
          <a:ext cx="0" cy="0"/>
          <a:chOff x="0" y="0"/>
          <a:chExt cx="0" cy="0"/>
        </a:xfrm>
      </p:grpSpPr>
      <p:grpSp>
        <p:nvGrpSpPr>
          <p:cNvPr id="118" name="Google Shape;118;p13"/>
          <p:cNvGrpSpPr/>
          <p:nvPr/>
        </p:nvGrpSpPr>
        <p:grpSpPr>
          <a:xfrm>
            <a:off x="-1822056" y="-1887516"/>
            <a:ext cx="12367771" cy="9105622"/>
            <a:chOff x="-1822056" y="-1887516"/>
            <a:chExt cx="12367771" cy="9105622"/>
          </a:xfrm>
        </p:grpSpPr>
        <p:grpSp>
          <p:nvGrpSpPr>
            <p:cNvPr id="119" name="Google Shape;119;p13"/>
            <p:cNvGrpSpPr/>
            <p:nvPr/>
          </p:nvGrpSpPr>
          <p:grpSpPr>
            <a:xfrm rot="187161">
              <a:off x="-1713326" y="3070342"/>
              <a:ext cx="2838646" cy="4073548"/>
              <a:chOff x="7077600" y="739590"/>
              <a:chExt cx="1759320" cy="2524680"/>
            </a:xfrm>
          </p:grpSpPr>
          <p:sp>
            <p:nvSpPr>
              <p:cNvPr id="120" name="Google Shape;120;p1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1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22;p1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23" name="Google Shape;123;p13"/>
            <p:cNvGrpSpPr/>
            <p:nvPr/>
          </p:nvGrpSpPr>
          <p:grpSpPr>
            <a:xfrm rot="5400000">
              <a:off x="7089597" y="-2504971"/>
              <a:ext cx="2838663" cy="4073571"/>
              <a:chOff x="7077600" y="739590"/>
              <a:chExt cx="1759320" cy="2524680"/>
            </a:xfrm>
          </p:grpSpPr>
          <p:sp>
            <p:nvSpPr>
              <p:cNvPr id="124" name="Google Shape;124;p1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1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1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27" name="Google Shape;12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 name="Google Shape;128;p13"/>
          <p:cNvSpPr txBox="1">
            <a:spLocks noGrp="1"/>
          </p:cNvSpPr>
          <p:nvPr>
            <p:ph type="title" idx="2" hasCustomPrompt="1"/>
          </p:nvPr>
        </p:nvSpPr>
        <p:spPr>
          <a:xfrm>
            <a:off x="720000"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3" hasCustomPrompt="1"/>
          </p:nvPr>
        </p:nvSpPr>
        <p:spPr>
          <a:xfrm>
            <a:off x="720000"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4" hasCustomPrompt="1"/>
          </p:nvPr>
        </p:nvSpPr>
        <p:spPr>
          <a:xfrm>
            <a:off x="3178912"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5" hasCustomPrompt="1"/>
          </p:nvPr>
        </p:nvSpPr>
        <p:spPr>
          <a:xfrm>
            <a:off x="3178912"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title" idx="6" hasCustomPrompt="1"/>
          </p:nvPr>
        </p:nvSpPr>
        <p:spPr>
          <a:xfrm>
            <a:off x="5637823"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a:spLocks noGrp="1"/>
          </p:cNvSpPr>
          <p:nvPr>
            <p:ph type="title" idx="7" hasCustomPrompt="1"/>
          </p:nvPr>
        </p:nvSpPr>
        <p:spPr>
          <a:xfrm>
            <a:off x="5637823"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3"/>
          <p:cNvSpPr txBox="1">
            <a:spLocks noGrp="1"/>
          </p:cNvSpPr>
          <p:nvPr>
            <p:ph type="subTitle" idx="1"/>
          </p:nvPr>
        </p:nvSpPr>
        <p:spPr>
          <a:xfrm>
            <a:off x="720000"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5" name="Google Shape;135;p13"/>
          <p:cNvSpPr txBox="1">
            <a:spLocks noGrp="1"/>
          </p:cNvSpPr>
          <p:nvPr>
            <p:ph type="subTitle" idx="8"/>
          </p:nvPr>
        </p:nvSpPr>
        <p:spPr>
          <a:xfrm>
            <a:off x="3178900"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6" name="Google Shape;136;p13"/>
          <p:cNvSpPr txBox="1">
            <a:spLocks noGrp="1"/>
          </p:cNvSpPr>
          <p:nvPr>
            <p:ph type="subTitle" idx="9"/>
          </p:nvPr>
        </p:nvSpPr>
        <p:spPr>
          <a:xfrm>
            <a:off x="5637822"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7" name="Google Shape;137;p13"/>
          <p:cNvSpPr txBox="1">
            <a:spLocks noGrp="1"/>
          </p:cNvSpPr>
          <p:nvPr>
            <p:ph type="subTitle" idx="13"/>
          </p:nvPr>
        </p:nvSpPr>
        <p:spPr>
          <a:xfrm>
            <a:off x="720000" y="3853100"/>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8" name="Google Shape;138;p13"/>
          <p:cNvSpPr txBox="1">
            <a:spLocks noGrp="1"/>
          </p:cNvSpPr>
          <p:nvPr>
            <p:ph type="subTitle" idx="14"/>
          </p:nvPr>
        </p:nvSpPr>
        <p:spPr>
          <a:xfrm>
            <a:off x="3178900" y="3853100"/>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9" name="Google Shape;139;p13"/>
          <p:cNvSpPr txBox="1">
            <a:spLocks noGrp="1"/>
          </p:cNvSpPr>
          <p:nvPr>
            <p:ph type="subTitle" idx="15"/>
          </p:nvPr>
        </p:nvSpPr>
        <p:spPr>
          <a:xfrm>
            <a:off x="5637822" y="3853102"/>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4"/>
        <p:cNvGrpSpPr/>
        <p:nvPr/>
      </p:nvGrpSpPr>
      <p:grpSpPr>
        <a:xfrm>
          <a:off x="0" y="0"/>
          <a:ext cx="0" cy="0"/>
          <a:chOff x="0" y="0"/>
          <a:chExt cx="0" cy="0"/>
        </a:xfrm>
      </p:grpSpPr>
      <p:sp>
        <p:nvSpPr>
          <p:cNvPr id="175" name="Google Shape;17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8"/>
          <p:cNvSpPr txBox="1">
            <a:spLocks noGrp="1"/>
          </p:cNvSpPr>
          <p:nvPr>
            <p:ph type="subTitle" idx="1"/>
          </p:nvPr>
        </p:nvSpPr>
        <p:spPr>
          <a:xfrm>
            <a:off x="713225"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18"/>
          <p:cNvSpPr txBox="1">
            <a:spLocks noGrp="1"/>
          </p:cNvSpPr>
          <p:nvPr>
            <p:ph type="subTitle" idx="2"/>
          </p:nvPr>
        </p:nvSpPr>
        <p:spPr>
          <a:xfrm>
            <a:off x="3399298"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18"/>
          <p:cNvSpPr txBox="1">
            <a:spLocks noGrp="1"/>
          </p:cNvSpPr>
          <p:nvPr>
            <p:ph type="subTitle" idx="3"/>
          </p:nvPr>
        </p:nvSpPr>
        <p:spPr>
          <a:xfrm>
            <a:off x="6085374"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8"/>
          <p:cNvSpPr txBox="1">
            <a:spLocks noGrp="1"/>
          </p:cNvSpPr>
          <p:nvPr>
            <p:ph type="subTitle" idx="4"/>
          </p:nvPr>
        </p:nvSpPr>
        <p:spPr>
          <a:xfrm>
            <a:off x="713225"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0" name="Google Shape;180;p18"/>
          <p:cNvSpPr txBox="1">
            <a:spLocks noGrp="1"/>
          </p:cNvSpPr>
          <p:nvPr>
            <p:ph type="subTitle" idx="5"/>
          </p:nvPr>
        </p:nvSpPr>
        <p:spPr>
          <a:xfrm>
            <a:off x="3399302"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1" name="Google Shape;181;p18"/>
          <p:cNvSpPr txBox="1">
            <a:spLocks noGrp="1"/>
          </p:cNvSpPr>
          <p:nvPr>
            <p:ph type="subTitle" idx="6"/>
          </p:nvPr>
        </p:nvSpPr>
        <p:spPr>
          <a:xfrm>
            <a:off x="6085375"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82" name="Google Shape;182;p18"/>
          <p:cNvGrpSpPr/>
          <p:nvPr/>
        </p:nvGrpSpPr>
        <p:grpSpPr>
          <a:xfrm>
            <a:off x="-1836964" y="-1031185"/>
            <a:ext cx="12205825" cy="7701819"/>
            <a:chOff x="-1836964" y="-1031185"/>
            <a:chExt cx="12205825" cy="7701819"/>
          </a:xfrm>
        </p:grpSpPr>
        <p:grpSp>
          <p:nvGrpSpPr>
            <p:cNvPr id="183" name="Google Shape;183;p18"/>
            <p:cNvGrpSpPr/>
            <p:nvPr/>
          </p:nvGrpSpPr>
          <p:grpSpPr>
            <a:xfrm rot="-6694967">
              <a:off x="7545311" y="-780243"/>
              <a:ext cx="2334095" cy="2639480"/>
              <a:chOff x="6796080" y="4574670"/>
              <a:chExt cx="740160" cy="837000"/>
            </a:xfrm>
          </p:grpSpPr>
          <p:sp>
            <p:nvSpPr>
              <p:cNvPr id="184" name="Google Shape;184;p18"/>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 name="Google Shape;185;p18"/>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 name="Google Shape;186;p18"/>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7" name="Google Shape;187;p18"/>
            <p:cNvGrpSpPr/>
            <p:nvPr/>
          </p:nvGrpSpPr>
          <p:grpSpPr>
            <a:xfrm rot="-1638806">
              <a:off x="-1361508" y="3642800"/>
              <a:ext cx="2334082" cy="2639465"/>
              <a:chOff x="6796080" y="4574670"/>
              <a:chExt cx="740160" cy="837000"/>
            </a:xfrm>
          </p:grpSpPr>
          <p:sp>
            <p:nvSpPr>
              <p:cNvPr id="188" name="Google Shape;188;p18"/>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 name="Google Shape;189;p18"/>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18"/>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1"/>
        <p:cNvGrpSpPr/>
        <p:nvPr/>
      </p:nvGrpSpPr>
      <p:grpSpPr>
        <a:xfrm>
          <a:off x="0" y="0"/>
          <a:ext cx="0" cy="0"/>
          <a:chOff x="0" y="0"/>
          <a:chExt cx="0" cy="0"/>
        </a:xfrm>
      </p:grpSpPr>
      <p:sp>
        <p:nvSpPr>
          <p:cNvPr id="192" name="Google Shape;19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19"/>
          <p:cNvSpPr txBox="1">
            <a:spLocks noGrp="1"/>
          </p:cNvSpPr>
          <p:nvPr>
            <p:ph type="subTitle" idx="1"/>
          </p:nvPr>
        </p:nvSpPr>
        <p:spPr>
          <a:xfrm>
            <a:off x="1964250" y="1748900"/>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19"/>
          <p:cNvSpPr txBox="1">
            <a:spLocks noGrp="1"/>
          </p:cNvSpPr>
          <p:nvPr>
            <p:ph type="subTitle" idx="2"/>
          </p:nvPr>
        </p:nvSpPr>
        <p:spPr>
          <a:xfrm>
            <a:off x="5305133" y="1748900"/>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19"/>
          <p:cNvSpPr txBox="1">
            <a:spLocks noGrp="1"/>
          </p:cNvSpPr>
          <p:nvPr>
            <p:ph type="subTitle" idx="3"/>
          </p:nvPr>
        </p:nvSpPr>
        <p:spPr>
          <a:xfrm>
            <a:off x="1964250" y="3335475"/>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19"/>
          <p:cNvSpPr txBox="1">
            <a:spLocks noGrp="1"/>
          </p:cNvSpPr>
          <p:nvPr>
            <p:ph type="subTitle" idx="4"/>
          </p:nvPr>
        </p:nvSpPr>
        <p:spPr>
          <a:xfrm>
            <a:off x="5305133" y="3335475"/>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7" name="Google Shape;197;p19"/>
          <p:cNvSpPr txBox="1">
            <a:spLocks noGrp="1"/>
          </p:cNvSpPr>
          <p:nvPr>
            <p:ph type="subTitle" idx="5"/>
          </p:nvPr>
        </p:nvSpPr>
        <p:spPr>
          <a:xfrm>
            <a:off x="1964241" y="1360475"/>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8" name="Google Shape;198;p19"/>
          <p:cNvSpPr txBox="1">
            <a:spLocks noGrp="1"/>
          </p:cNvSpPr>
          <p:nvPr>
            <p:ph type="subTitle" idx="6"/>
          </p:nvPr>
        </p:nvSpPr>
        <p:spPr>
          <a:xfrm>
            <a:off x="1964241" y="2947100"/>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9" name="Google Shape;199;p19"/>
          <p:cNvSpPr txBox="1">
            <a:spLocks noGrp="1"/>
          </p:cNvSpPr>
          <p:nvPr>
            <p:ph type="subTitle" idx="7"/>
          </p:nvPr>
        </p:nvSpPr>
        <p:spPr>
          <a:xfrm>
            <a:off x="5305106" y="1360475"/>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0" name="Google Shape;200;p19"/>
          <p:cNvSpPr txBox="1">
            <a:spLocks noGrp="1"/>
          </p:cNvSpPr>
          <p:nvPr>
            <p:ph type="subTitle" idx="8"/>
          </p:nvPr>
        </p:nvSpPr>
        <p:spPr>
          <a:xfrm>
            <a:off x="5305106" y="2947100"/>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01" name="Google Shape;201;p19"/>
          <p:cNvGrpSpPr/>
          <p:nvPr/>
        </p:nvGrpSpPr>
        <p:grpSpPr>
          <a:xfrm flipH="1">
            <a:off x="-710637" y="-1101062"/>
            <a:ext cx="11607087" cy="8373645"/>
            <a:chOff x="-1985762" y="-1101062"/>
            <a:chExt cx="11607087" cy="8373645"/>
          </a:xfrm>
        </p:grpSpPr>
        <p:grpSp>
          <p:nvGrpSpPr>
            <p:cNvPr id="202" name="Google Shape;202;p19"/>
            <p:cNvGrpSpPr/>
            <p:nvPr/>
          </p:nvGrpSpPr>
          <p:grpSpPr>
            <a:xfrm rot="7528052">
              <a:off x="-1066125" y="3488245"/>
              <a:ext cx="2455655" cy="3523943"/>
              <a:chOff x="7077600" y="739590"/>
              <a:chExt cx="1759320" cy="2524680"/>
            </a:xfrm>
          </p:grpSpPr>
          <p:sp>
            <p:nvSpPr>
              <p:cNvPr id="203" name="Google Shape;203;p19"/>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19"/>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 name="Google Shape;205;p19"/>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6" name="Google Shape;206;p19"/>
            <p:cNvGrpSpPr/>
            <p:nvPr/>
          </p:nvGrpSpPr>
          <p:grpSpPr>
            <a:xfrm>
              <a:off x="7876176" y="-1101062"/>
              <a:ext cx="1745149" cy="1973479"/>
              <a:chOff x="6796080" y="4574670"/>
              <a:chExt cx="740160" cy="837000"/>
            </a:xfrm>
          </p:grpSpPr>
          <p:sp>
            <p:nvSpPr>
              <p:cNvPr id="207" name="Google Shape;207;p19"/>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 name="Google Shape;208;p19"/>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 name="Google Shape;209;p19"/>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10"/>
        <p:cNvGrpSpPr/>
        <p:nvPr/>
      </p:nvGrpSpPr>
      <p:grpSpPr>
        <a:xfrm>
          <a:off x="0" y="0"/>
          <a:ext cx="0" cy="0"/>
          <a:chOff x="0" y="0"/>
          <a:chExt cx="0" cy="0"/>
        </a:xfrm>
      </p:grpSpPr>
      <p:grpSp>
        <p:nvGrpSpPr>
          <p:cNvPr id="211" name="Google Shape;211;p20"/>
          <p:cNvGrpSpPr/>
          <p:nvPr/>
        </p:nvGrpSpPr>
        <p:grpSpPr>
          <a:xfrm>
            <a:off x="-1822056" y="-1887516"/>
            <a:ext cx="12367771" cy="9105622"/>
            <a:chOff x="-1822056" y="-1887516"/>
            <a:chExt cx="12367771" cy="9105622"/>
          </a:xfrm>
        </p:grpSpPr>
        <p:grpSp>
          <p:nvGrpSpPr>
            <p:cNvPr id="212" name="Google Shape;212;p20"/>
            <p:cNvGrpSpPr/>
            <p:nvPr/>
          </p:nvGrpSpPr>
          <p:grpSpPr>
            <a:xfrm rot="187161">
              <a:off x="-1713326" y="3070342"/>
              <a:ext cx="2838646" cy="4073548"/>
              <a:chOff x="7077600" y="739590"/>
              <a:chExt cx="1759320" cy="2524680"/>
            </a:xfrm>
          </p:grpSpPr>
          <p:sp>
            <p:nvSpPr>
              <p:cNvPr id="213" name="Google Shape;213;p20"/>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 name="Google Shape;214;p20"/>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 name="Google Shape;215;p20"/>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6" name="Google Shape;216;p20"/>
            <p:cNvGrpSpPr/>
            <p:nvPr/>
          </p:nvGrpSpPr>
          <p:grpSpPr>
            <a:xfrm rot="5400000">
              <a:off x="7089597" y="-2504971"/>
              <a:ext cx="2838663" cy="4073571"/>
              <a:chOff x="7077600" y="739590"/>
              <a:chExt cx="1759320" cy="2524680"/>
            </a:xfrm>
          </p:grpSpPr>
          <p:sp>
            <p:nvSpPr>
              <p:cNvPr id="217" name="Google Shape;217;p20"/>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20"/>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 name="Google Shape;219;p20"/>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0" name="Google Shape;22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1" name="Google Shape;221;p20"/>
          <p:cNvSpPr txBox="1">
            <a:spLocks noGrp="1"/>
          </p:cNvSpPr>
          <p:nvPr>
            <p:ph type="subTitle" idx="1"/>
          </p:nvPr>
        </p:nvSpPr>
        <p:spPr>
          <a:xfrm>
            <a:off x="723900" y="1750851"/>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0"/>
          <p:cNvSpPr txBox="1">
            <a:spLocks noGrp="1"/>
          </p:cNvSpPr>
          <p:nvPr>
            <p:ph type="subTitle" idx="2"/>
          </p:nvPr>
        </p:nvSpPr>
        <p:spPr>
          <a:xfrm>
            <a:off x="3326637" y="1750859"/>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20"/>
          <p:cNvSpPr txBox="1">
            <a:spLocks noGrp="1"/>
          </p:cNvSpPr>
          <p:nvPr>
            <p:ph type="subTitle" idx="3"/>
          </p:nvPr>
        </p:nvSpPr>
        <p:spPr>
          <a:xfrm>
            <a:off x="723900"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4" name="Google Shape;224;p20"/>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20"/>
          <p:cNvSpPr txBox="1">
            <a:spLocks noGrp="1"/>
          </p:cNvSpPr>
          <p:nvPr>
            <p:ph type="subTitle" idx="5"/>
          </p:nvPr>
        </p:nvSpPr>
        <p:spPr>
          <a:xfrm>
            <a:off x="5929374" y="1750859"/>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6" name="Google Shape;226;p20"/>
          <p:cNvSpPr txBox="1">
            <a:spLocks noGrp="1"/>
          </p:cNvSpPr>
          <p:nvPr>
            <p:ph type="subTitle" idx="6"/>
          </p:nvPr>
        </p:nvSpPr>
        <p:spPr>
          <a:xfrm>
            <a:off x="5929373"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20"/>
          <p:cNvSpPr txBox="1">
            <a:spLocks noGrp="1"/>
          </p:cNvSpPr>
          <p:nvPr>
            <p:ph type="subTitle" idx="7"/>
          </p:nvPr>
        </p:nvSpPr>
        <p:spPr>
          <a:xfrm>
            <a:off x="733725" y="1381190"/>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28" name="Google Shape;228;p20"/>
          <p:cNvSpPr txBox="1">
            <a:spLocks noGrp="1"/>
          </p:cNvSpPr>
          <p:nvPr>
            <p:ph type="subTitle" idx="8"/>
          </p:nvPr>
        </p:nvSpPr>
        <p:spPr>
          <a:xfrm>
            <a:off x="3334002" y="1381196"/>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29" name="Google Shape;229;p20"/>
          <p:cNvSpPr txBox="1">
            <a:spLocks noGrp="1"/>
          </p:cNvSpPr>
          <p:nvPr>
            <p:ph type="subTitle" idx="9"/>
          </p:nvPr>
        </p:nvSpPr>
        <p:spPr>
          <a:xfrm>
            <a:off x="5934279" y="1381196"/>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0" name="Google Shape;230;p20"/>
          <p:cNvSpPr txBox="1">
            <a:spLocks noGrp="1"/>
          </p:cNvSpPr>
          <p:nvPr>
            <p:ph type="subTitle" idx="13"/>
          </p:nvPr>
        </p:nvSpPr>
        <p:spPr>
          <a:xfrm>
            <a:off x="723900" y="2964614"/>
            <a:ext cx="24984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1" name="Google Shape;231;p20"/>
          <p:cNvSpPr txBox="1">
            <a:spLocks noGrp="1"/>
          </p:cNvSpPr>
          <p:nvPr>
            <p:ph type="subTitle" idx="14"/>
          </p:nvPr>
        </p:nvSpPr>
        <p:spPr>
          <a:xfrm>
            <a:off x="3333994" y="2964614"/>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2" name="Google Shape;232;p20"/>
          <p:cNvSpPr txBox="1">
            <a:spLocks noGrp="1"/>
          </p:cNvSpPr>
          <p:nvPr>
            <p:ph type="subTitle" idx="15"/>
          </p:nvPr>
        </p:nvSpPr>
        <p:spPr>
          <a:xfrm>
            <a:off x="5934276" y="2964614"/>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2"/>
        <p:cNvGrpSpPr/>
        <p:nvPr/>
      </p:nvGrpSpPr>
      <p:grpSpPr>
        <a:xfrm>
          <a:off x="0" y="0"/>
          <a:ext cx="0" cy="0"/>
          <a:chOff x="0" y="0"/>
          <a:chExt cx="0" cy="0"/>
        </a:xfrm>
      </p:grpSpPr>
      <p:grpSp>
        <p:nvGrpSpPr>
          <p:cNvPr id="273" name="Google Shape;273;p23"/>
          <p:cNvGrpSpPr/>
          <p:nvPr/>
        </p:nvGrpSpPr>
        <p:grpSpPr>
          <a:xfrm rot="10800000">
            <a:off x="-710637" y="-2338512"/>
            <a:ext cx="11607087" cy="8373645"/>
            <a:chOff x="-1985762" y="-1101062"/>
            <a:chExt cx="11607087" cy="8373645"/>
          </a:xfrm>
        </p:grpSpPr>
        <p:grpSp>
          <p:nvGrpSpPr>
            <p:cNvPr id="274" name="Google Shape;274;p23"/>
            <p:cNvGrpSpPr/>
            <p:nvPr/>
          </p:nvGrpSpPr>
          <p:grpSpPr>
            <a:xfrm rot="7528052">
              <a:off x="-1066125" y="3488245"/>
              <a:ext cx="2455655" cy="3523943"/>
              <a:chOff x="7077600" y="739590"/>
              <a:chExt cx="1759320" cy="2524680"/>
            </a:xfrm>
          </p:grpSpPr>
          <p:sp>
            <p:nvSpPr>
              <p:cNvPr id="275" name="Google Shape;275;p2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 name="Google Shape;276;p2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 name="Google Shape;277;p2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8" name="Google Shape;278;p23"/>
            <p:cNvGrpSpPr/>
            <p:nvPr/>
          </p:nvGrpSpPr>
          <p:grpSpPr>
            <a:xfrm>
              <a:off x="7876176" y="-1101062"/>
              <a:ext cx="1745149" cy="1973479"/>
              <a:chOff x="6796080" y="4574670"/>
              <a:chExt cx="740160" cy="837000"/>
            </a:xfrm>
          </p:grpSpPr>
          <p:sp>
            <p:nvSpPr>
              <p:cNvPr id="279" name="Google Shape;279;p23"/>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23"/>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 name="Google Shape;281;p23"/>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82"/>
        <p:cNvGrpSpPr/>
        <p:nvPr/>
      </p:nvGrpSpPr>
      <p:grpSpPr>
        <a:xfrm>
          <a:off x="0" y="0"/>
          <a:ext cx="0" cy="0"/>
          <a:chOff x="0" y="0"/>
          <a:chExt cx="0" cy="0"/>
        </a:xfrm>
      </p:grpSpPr>
      <p:grpSp>
        <p:nvGrpSpPr>
          <p:cNvPr id="283" name="Google Shape;283;p24"/>
          <p:cNvGrpSpPr/>
          <p:nvPr/>
        </p:nvGrpSpPr>
        <p:grpSpPr>
          <a:xfrm rot="10800000">
            <a:off x="-1641024" y="-3402411"/>
            <a:ext cx="13528020" cy="9929473"/>
            <a:chOff x="-2685674" y="-1789286"/>
            <a:chExt cx="13528020" cy="9929473"/>
          </a:xfrm>
        </p:grpSpPr>
        <p:grpSp>
          <p:nvGrpSpPr>
            <p:cNvPr id="284" name="Google Shape;284;p24"/>
            <p:cNvGrpSpPr/>
            <p:nvPr/>
          </p:nvGrpSpPr>
          <p:grpSpPr>
            <a:xfrm rot="10541578">
              <a:off x="7070089" y="-1661961"/>
              <a:ext cx="3584181" cy="5143413"/>
              <a:chOff x="7077600" y="739590"/>
              <a:chExt cx="1759320" cy="2524680"/>
            </a:xfrm>
          </p:grpSpPr>
          <p:sp>
            <p:nvSpPr>
              <p:cNvPr id="285" name="Google Shape;285;p24"/>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24"/>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24"/>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8" name="Google Shape;288;p24"/>
            <p:cNvGrpSpPr/>
            <p:nvPr/>
          </p:nvGrpSpPr>
          <p:grpSpPr>
            <a:xfrm rot="7528082">
              <a:off x="-1343423" y="2616766"/>
              <a:ext cx="3584139" cy="5143353"/>
              <a:chOff x="7077600" y="739590"/>
              <a:chExt cx="1759320" cy="2524680"/>
            </a:xfrm>
          </p:grpSpPr>
          <p:sp>
            <p:nvSpPr>
              <p:cNvPr id="289" name="Google Shape;289;p24"/>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 name="Google Shape;290;p24"/>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 name="Google Shape;291;p24"/>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2" name="Google Shape;292;p24"/>
            <p:cNvGrpSpPr/>
            <p:nvPr/>
          </p:nvGrpSpPr>
          <p:grpSpPr>
            <a:xfrm>
              <a:off x="-476124" y="-978112"/>
              <a:ext cx="1745149" cy="1973479"/>
              <a:chOff x="6796080" y="4574670"/>
              <a:chExt cx="740160" cy="837000"/>
            </a:xfrm>
          </p:grpSpPr>
          <p:sp>
            <p:nvSpPr>
              <p:cNvPr id="293" name="Google Shape;293;p24"/>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 name="Google Shape;294;p24"/>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24"/>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grpSp>
        <p:nvGrpSpPr>
          <p:cNvPr id="26" name="Google Shape;26;p3"/>
          <p:cNvGrpSpPr/>
          <p:nvPr/>
        </p:nvGrpSpPr>
        <p:grpSpPr>
          <a:xfrm>
            <a:off x="-2192011" y="-1789286"/>
            <a:ext cx="13528020" cy="9929473"/>
            <a:chOff x="-2192011" y="-1789286"/>
            <a:chExt cx="13528020" cy="9929473"/>
          </a:xfrm>
        </p:grpSpPr>
        <p:grpSp>
          <p:nvGrpSpPr>
            <p:cNvPr id="27" name="Google Shape;27;p3"/>
            <p:cNvGrpSpPr/>
            <p:nvPr/>
          </p:nvGrpSpPr>
          <p:grpSpPr>
            <a:xfrm rot="-10541578" flipH="1">
              <a:off x="-2003934" y="-1661961"/>
              <a:ext cx="3584181" cy="5143413"/>
              <a:chOff x="7077600" y="739590"/>
              <a:chExt cx="1759320" cy="2524680"/>
            </a:xfrm>
          </p:grpSpPr>
          <p:sp>
            <p:nvSpPr>
              <p:cNvPr id="28" name="Google Shape;28;p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29;p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1" name="Google Shape;31;p3"/>
            <p:cNvGrpSpPr/>
            <p:nvPr/>
          </p:nvGrpSpPr>
          <p:grpSpPr>
            <a:xfrm rot="-7528082" flipH="1">
              <a:off x="6409619" y="2616766"/>
              <a:ext cx="3584139" cy="5143353"/>
              <a:chOff x="7077600" y="739590"/>
              <a:chExt cx="1759320" cy="2524680"/>
            </a:xfrm>
          </p:grpSpPr>
          <p:sp>
            <p:nvSpPr>
              <p:cNvPr id="32" name="Google Shape;32;p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 name="Google Shape;35;p3"/>
            <p:cNvGrpSpPr/>
            <p:nvPr/>
          </p:nvGrpSpPr>
          <p:grpSpPr>
            <a:xfrm flipH="1">
              <a:off x="7381310" y="-978112"/>
              <a:ext cx="1745149" cy="1973479"/>
              <a:chOff x="6796080" y="4574670"/>
              <a:chExt cx="740160" cy="837000"/>
            </a:xfrm>
          </p:grpSpPr>
          <p:sp>
            <p:nvSpPr>
              <p:cNvPr id="36" name="Google Shape;36;p3"/>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37;p3"/>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3"/>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9" name="Google Shape;39;p3"/>
          <p:cNvSpPr txBox="1">
            <a:spLocks noGrp="1"/>
          </p:cNvSpPr>
          <p:nvPr>
            <p:ph type="title"/>
          </p:nvPr>
        </p:nvSpPr>
        <p:spPr>
          <a:xfrm>
            <a:off x="4047175" y="2369300"/>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4047175" y="1480700"/>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1" name="Google Shape;41;p3"/>
          <p:cNvSpPr>
            <a:spLocks noGrp="1"/>
          </p:cNvSpPr>
          <p:nvPr>
            <p:ph type="pic" idx="3"/>
          </p:nvPr>
        </p:nvSpPr>
        <p:spPr>
          <a:xfrm flipH="1">
            <a:off x="713225" y="539500"/>
            <a:ext cx="2842500" cy="4064400"/>
          </a:xfrm>
          <a:prstGeom prst="round2SameRect">
            <a:avLst>
              <a:gd name="adj1" fmla="val 50000"/>
              <a:gd name="adj2" fmla="val 0"/>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grpSp>
        <p:nvGrpSpPr>
          <p:cNvPr id="55" name="Google Shape;55;p5"/>
          <p:cNvGrpSpPr/>
          <p:nvPr/>
        </p:nvGrpSpPr>
        <p:grpSpPr>
          <a:xfrm>
            <a:off x="-1822056" y="-1887516"/>
            <a:ext cx="12367771" cy="9105622"/>
            <a:chOff x="-1822056" y="-1887516"/>
            <a:chExt cx="12367771" cy="9105622"/>
          </a:xfrm>
        </p:grpSpPr>
        <p:grpSp>
          <p:nvGrpSpPr>
            <p:cNvPr id="56" name="Google Shape;56;p5"/>
            <p:cNvGrpSpPr/>
            <p:nvPr/>
          </p:nvGrpSpPr>
          <p:grpSpPr>
            <a:xfrm rot="187161">
              <a:off x="-1713326" y="3070342"/>
              <a:ext cx="2838646" cy="4073548"/>
              <a:chOff x="7077600" y="739590"/>
              <a:chExt cx="1759320" cy="2524680"/>
            </a:xfrm>
          </p:grpSpPr>
          <p:sp>
            <p:nvSpPr>
              <p:cNvPr id="57" name="Google Shape;57;p5"/>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5"/>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5"/>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0" name="Google Shape;60;p5"/>
            <p:cNvGrpSpPr/>
            <p:nvPr/>
          </p:nvGrpSpPr>
          <p:grpSpPr>
            <a:xfrm rot="5400000">
              <a:off x="7089597" y="-2504971"/>
              <a:ext cx="2838663" cy="4073571"/>
              <a:chOff x="7077600" y="739590"/>
              <a:chExt cx="1759320" cy="2524680"/>
            </a:xfrm>
          </p:grpSpPr>
          <p:sp>
            <p:nvSpPr>
              <p:cNvPr id="61" name="Google Shape;61;p5"/>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5"/>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 name="Google Shape;63;p5"/>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4" name="Google Shape;6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5"/>
          <p:cNvSpPr txBox="1">
            <a:spLocks noGrp="1"/>
          </p:cNvSpPr>
          <p:nvPr>
            <p:ph type="subTitle" idx="1"/>
          </p:nvPr>
        </p:nvSpPr>
        <p:spPr>
          <a:xfrm>
            <a:off x="5091149" y="2261774"/>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 name="Google Shape;66;p5"/>
          <p:cNvSpPr txBox="1">
            <a:spLocks noGrp="1"/>
          </p:cNvSpPr>
          <p:nvPr>
            <p:ph type="subTitle" idx="2"/>
          </p:nvPr>
        </p:nvSpPr>
        <p:spPr>
          <a:xfrm>
            <a:off x="1547250" y="2261774"/>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 name="Google Shape;67;p5"/>
          <p:cNvSpPr txBox="1">
            <a:spLocks noGrp="1"/>
          </p:cNvSpPr>
          <p:nvPr>
            <p:ph type="subTitle" idx="3"/>
          </p:nvPr>
        </p:nvSpPr>
        <p:spPr>
          <a:xfrm>
            <a:off x="1547250" y="1683128"/>
            <a:ext cx="2505600" cy="48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 name="Google Shape;68;p5"/>
          <p:cNvSpPr txBox="1">
            <a:spLocks noGrp="1"/>
          </p:cNvSpPr>
          <p:nvPr>
            <p:ph type="subTitle" idx="4"/>
          </p:nvPr>
        </p:nvSpPr>
        <p:spPr>
          <a:xfrm>
            <a:off x="5091150" y="1683128"/>
            <a:ext cx="2505600" cy="48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grpSp>
        <p:nvGrpSpPr>
          <p:cNvPr id="70" name="Google Shape;70;p6"/>
          <p:cNvGrpSpPr/>
          <p:nvPr/>
        </p:nvGrpSpPr>
        <p:grpSpPr>
          <a:xfrm rot="-1638806">
            <a:off x="7738467" y="3642800"/>
            <a:ext cx="2334082" cy="2639465"/>
            <a:chOff x="6796080" y="4574670"/>
            <a:chExt cx="740160" cy="837000"/>
          </a:xfrm>
        </p:grpSpPr>
        <p:sp>
          <p:nvSpPr>
            <p:cNvPr id="71" name="Google Shape;71;p6"/>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6"/>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6"/>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4" name="Google Shape;7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grpSp>
        <p:nvGrpSpPr>
          <p:cNvPr id="76" name="Google Shape;76;p7"/>
          <p:cNvGrpSpPr/>
          <p:nvPr/>
        </p:nvGrpSpPr>
        <p:grpSpPr>
          <a:xfrm>
            <a:off x="-1985762" y="-978112"/>
            <a:ext cx="11774025" cy="8250695"/>
            <a:chOff x="-1985762" y="-978112"/>
            <a:chExt cx="11774025" cy="8250695"/>
          </a:xfrm>
        </p:grpSpPr>
        <p:grpSp>
          <p:nvGrpSpPr>
            <p:cNvPr id="77" name="Google Shape;77;p7"/>
            <p:cNvGrpSpPr/>
            <p:nvPr/>
          </p:nvGrpSpPr>
          <p:grpSpPr>
            <a:xfrm rot="10800000" flipH="1">
              <a:off x="7073282" y="-425281"/>
              <a:ext cx="2714981" cy="3070200"/>
              <a:chOff x="6796080" y="4574670"/>
              <a:chExt cx="740160" cy="837000"/>
            </a:xfrm>
          </p:grpSpPr>
          <p:sp>
            <p:nvSpPr>
              <p:cNvPr id="78" name="Google Shape;78;p7"/>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79;p7"/>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 name="Google Shape;80;p7"/>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1" name="Google Shape;81;p7"/>
            <p:cNvGrpSpPr/>
            <p:nvPr/>
          </p:nvGrpSpPr>
          <p:grpSpPr>
            <a:xfrm rot="7528052">
              <a:off x="-1066125" y="3488245"/>
              <a:ext cx="2455655" cy="3523943"/>
              <a:chOff x="7077600" y="739590"/>
              <a:chExt cx="1759320" cy="2524680"/>
            </a:xfrm>
          </p:grpSpPr>
          <p:sp>
            <p:nvSpPr>
              <p:cNvPr id="82" name="Google Shape;82;p7"/>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7"/>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7"/>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5" name="Google Shape;85;p7"/>
            <p:cNvGrpSpPr/>
            <p:nvPr/>
          </p:nvGrpSpPr>
          <p:grpSpPr>
            <a:xfrm>
              <a:off x="-476124" y="-978112"/>
              <a:ext cx="1745149" cy="1973479"/>
              <a:chOff x="6796080" y="4574670"/>
              <a:chExt cx="740160" cy="837000"/>
            </a:xfrm>
          </p:grpSpPr>
          <p:sp>
            <p:nvSpPr>
              <p:cNvPr id="86" name="Google Shape;86;p7"/>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87;p7"/>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7"/>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89" name="Google Shape;89;p7"/>
          <p:cNvSpPr txBox="1">
            <a:spLocks noGrp="1"/>
          </p:cNvSpPr>
          <p:nvPr>
            <p:ph type="title"/>
          </p:nvPr>
        </p:nvSpPr>
        <p:spPr>
          <a:xfrm>
            <a:off x="713225" y="884313"/>
            <a:ext cx="2964000" cy="1125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 name="Google Shape;90;p7"/>
          <p:cNvSpPr txBox="1">
            <a:spLocks noGrp="1"/>
          </p:cNvSpPr>
          <p:nvPr>
            <p:ph type="subTitle" idx="1"/>
          </p:nvPr>
        </p:nvSpPr>
        <p:spPr>
          <a:xfrm>
            <a:off x="713225" y="2152888"/>
            <a:ext cx="4294800" cy="210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91" name="Google Shape;91;p7"/>
          <p:cNvSpPr>
            <a:spLocks noGrp="1"/>
          </p:cNvSpPr>
          <p:nvPr>
            <p:ph type="pic" idx="2"/>
          </p:nvPr>
        </p:nvSpPr>
        <p:spPr>
          <a:xfrm>
            <a:off x="5643775" y="539500"/>
            <a:ext cx="2787000" cy="4064400"/>
          </a:xfrm>
          <a:prstGeom prst="round2SameRect">
            <a:avLst>
              <a:gd name="adj1" fmla="val 16667"/>
              <a:gd name="adj2" fmla="val 0"/>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2"/>
        <p:cNvGrpSpPr/>
        <p:nvPr/>
      </p:nvGrpSpPr>
      <p:grpSpPr>
        <a:xfrm>
          <a:off x="0" y="0"/>
          <a:ext cx="0" cy="0"/>
          <a:chOff x="0" y="0"/>
          <a:chExt cx="0" cy="0"/>
        </a:xfrm>
      </p:grpSpPr>
      <p:sp>
        <p:nvSpPr>
          <p:cNvPr id="93" name="Google Shape;9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6" name="Google Shape;9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0"/>
          <p:cNvSpPr txBox="1">
            <a:spLocks noGrp="1"/>
          </p:cNvSpPr>
          <p:nvPr>
            <p:ph type="title"/>
          </p:nvPr>
        </p:nvSpPr>
        <p:spPr>
          <a:xfrm>
            <a:off x="720000" y="4014450"/>
            <a:ext cx="7704000" cy="572700"/>
          </a:xfrm>
          <a:prstGeom prst="rect">
            <a:avLst/>
          </a:prstGeom>
          <a:solidFill>
            <a:schemeClr val="accent4"/>
          </a:solidFill>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1pPr>
            <a:lvl2pPr lvl="1"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2pPr>
            <a:lvl3pPr lvl="2"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3pPr>
            <a:lvl4pPr lvl="3"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4pPr>
            <a:lvl5pPr lvl="4"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5pPr>
            <a:lvl6pPr lvl="5"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6pPr>
            <a:lvl7pPr lvl="6"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7pPr>
            <a:lvl8pPr lvl="7"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8pPr>
            <a:lvl9pPr lvl="8"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1pPr>
            <a:lvl2pPr marL="914400" lvl="1"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2pPr>
            <a:lvl3pPr marL="1371600" lvl="2"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3pPr>
            <a:lvl4pPr marL="1828800" lvl="3"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4pPr>
            <a:lvl5pPr marL="2286000" lvl="4"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5pPr>
            <a:lvl6pPr marL="2743200" lvl="5"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6pPr>
            <a:lvl7pPr marL="3200400" lvl="6"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7pPr>
            <a:lvl8pPr marL="3657600" lvl="7"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8pPr>
            <a:lvl9pPr marL="4114800" lvl="8"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8" r:id="rId9"/>
    <p:sldLayoutId id="2147483659" r:id="rId10"/>
    <p:sldLayoutId id="2147483664" r:id="rId11"/>
    <p:sldLayoutId id="2147483665" r:id="rId12"/>
    <p:sldLayoutId id="2147483666"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8"/>
          <p:cNvSpPr txBox="1">
            <a:spLocks noGrp="1"/>
          </p:cNvSpPr>
          <p:nvPr>
            <p:ph type="ctrTitle"/>
          </p:nvPr>
        </p:nvSpPr>
        <p:spPr>
          <a:xfrm>
            <a:off x="4715088" y="1240743"/>
            <a:ext cx="4147959" cy="957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latin typeface="Times New Roman" panose="02020603050405020304" pitchFamily="18" charset="0"/>
                <a:cs typeface="Times New Roman" panose="02020603050405020304" pitchFamily="18" charset="0"/>
              </a:rPr>
              <a:t>Start-Up Bridge</a:t>
            </a:r>
            <a:endParaRPr sz="4400" dirty="0">
              <a:latin typeface="Times New Roman" panose="02020603050405020304" pitchFamily="18" charset="0"/>
              <a:cs typeface="Times New Roman" panose="02020603050405020304" pitchFamily="18" charset="0"/>
            </a:endParaRPr>
          </a:p>
        </p:txBody>
      </p:sp>
      <p:sp>
        <p:nvSpPr>
          <p:cNvPr id="307" name="Google Shape;307;p28"/>
          <p:cNvSpPr txBox="1">
            <a:spLocks noGrp="1"/>
          </p:cNvSpPr>
          <p:nvPr>
            <p:ph type="subTitle" idx="1"/>
          </p:nvPr>
        </p:nvSpPr>
        <p:spPr>
          <a:xfrm>
            <a:off x="4705931" y="3419532"/>
            <a:ext cx="2965872" cy="957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solidFill>
                  <a:schemeClr val="tx1">
                    <a:lumMod val="50000"/>
                  </a:schemeClr>
                </a:solidFill>
              </a:rPr>
              <a:t>Presented by:-                                                                                                            </a:t>
            </a:r>
            <a:r>
              <a:rPr lang="en-IN" sz="1400" dirty="0">
                <a:solidFill>
                  <a:schemeClr val="tx1">
                    <a:lumMod val="50000"/>
                  </a:schemeClr>
                </a:solidFill>
              </a:rPr>
              <a:t>Sakshi </a:t>
            </a:r>
            <a:r>
              <a:rPr lang="en-IN" sz="1400" dirty="0" err="1">
                <a:solidFill>
                  <a:schemeClr val="tx1">
                    <a:lumMod val="50000"/>
                  </a:schemeClr>
                </a:solidFill>
              </a:rPr>
              <a:t>Rithe</a:t>
            </a:r>
            <a:r>
              <a:rPr lang="en-IN" sz="1400" dirty="0">
                <a:solidFill>
                  <a:schemeClr val="tx1">
                    <a:lumMod val="50000"/>
                  </a:schemeClr>
                </a:solidFill>
              </a:rPr>
              <a:t> (CS3136)</a:t>
            </a:r>
          </a:p>
          <a:p>
            <a:pPr marL="0" lvl="0" indent="0" algn="l" rtl="0">
              <a:spcBef>
                <a:spcPts val="0"/>
              </a:spcBef>
              <a:spcAft>
                <a:spcPts val="0"/>
              </a:spcAft>
              <a:buNone/>
            </a:pPr>
            <a:r>
              <a:rPr lang="en-IN" sz="1400" dirty="0">
                <a:solidFill>
                  <a:schemeClr val="tx1">
                    <a:lumMod val="50000"/>
                  </a:schemeClr>
                </a:solidFill>
              </a:rPr>
              <a:t>Gayatri </a:t>
            </a:r>
            <a:r>
              <a:rPr lang="en-IN" sz="1400" dirty="0" err="1">
                <a:solidFill>
                  <a:schemeClr val="tx1">
                    <a:lumMod val="50000"/>
                  </a:schemeClr>
                </a:solidFill>
              </a:rPr>
              <a:t>Suryawanshi</a:t>
            </a:r>
            <a:r>
              <a:rPr lang="en-IN" sz="1400" dirty="0">
                <a:solidFill>
                  <a:schemeClr val="tx1">
                    <a:lumMod val="50000"/>
                  </a:schemeClr>
                </a:solidFill>
              </a:rPr>
              <a:t> (CS3146)</a:t>
            </a:r>
          </a:p>
          <a:p>
            <a:pPr marL="0" lvl="0" indent="0" algn="l" rtl="0">
              <a:spcBef>
                <a:spcPts val="0"/>
              </a:spcBef>
              <a:spcAft>
                <a:spcPts val="0"/>
              </a:spcAft>
              <a:buNone/>
            </a:pPr>
            <a:r>
              <a:rPr lang="en-IN" sz="1400" dirty="0">
                <a:solidFill>
                  <a:schemeClr val="tx1">
                    <a:lumMod val="50000"/>
                  </a:schemeClr>
                </a:solidFill>
              </a:rPr>
              <a:t>Sonali </a:t>
            </a:r>
            <a:r>
              <a:rPr lang="en-IN" sz="1400" dirty="0" err="1">
                <a:solidFill>
                  <a:schemeClr val="tx1">
                    <a:lumMod val="50000"/>
                  </a:schemeClr>
                </a:solidFill>
              </a:rPr>
              <a:t>Kotlapure</a:t>
            </a:r>
            <a:r>
              <a:rPr lang="en-IN" sz="1400" dirty="0">
                <a:solidFill>
                  <a:schemeClr val="tx1">
                    <a:lumMod val="50000"/>
                  </a:schemeClr>
                </a:solidFill>
              </a:rPr>
              <a:t> (CS3151) </a:t>
            </a:r>
          </a:p>
          <a:p>
            <a:pPr marL="0" lvl="0" indent="0" algn="r" rtl="0">
              <a:spcBef>
                <a:spcPts val="0"/>
              </a:spcBef>
              <a:spcAft>
                <a:spcPts val="0"/>
              </a:spcAft>
              <a:buNone/>
            </a:pPr>
            <a:endParaRPr dirty="0"/>
          </a:p>
        </p:txBody>
      </p:sp>
      <p:grpSp>
        <p:nvGrpSpPr>
          <p:cNvPr id="309" name="Google Shape;309;p28"/>
          <p:cNvGrpSpPr/>
          <p:nvPr/>
        </p:nvGrpSpPr>
        <p:grpSpPr>
          <a:xfrm>
            <a:off x="810866" y="3631782"/>
            <a:ext cx="708475" cy="831933"/>
            <a:chOff x="828366" y="3478657"/>
            <a:chExt cx="708475" cy="831933"/>
          </a:xfrm>
        </p:grpSpPr>
        <p:sp>
          <p:nvSpPr>
            <p:cNvPr id="310" name="Google Shape;310;p28"/>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11" name="Google Shape;311;p28"/>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28"/>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28"/>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9" name="Picture Placeholder 8">
            <a:extLst>
              <a:ext uri="{FF2B5EF4-FFF2-40B4-BE49-F238E27FC236}">
                <a16:creationId xmlns:a16="http://schemas.microsoft.com/office/drawing/2014/main" id="{C709C50E-7071-DB78-C1EC-19E53212AA3F}"/>
              </a:ext>
            </a:extLst>
          </p:cNvPr>
          <p:cNvPicPr>
            <a:picLocks noGrp="1" noChangeAspect="1"/>
          </p:cNvPicPr>
          <p:nvPr>
            <p:ph type="pic" idx="2"/>
          </p:nvPr>
        </p:nvPicPr>
        <p:blipFill>
          <a:blip r:embed="rId3"/>
          <a:srcRect l="28041" r="28041"/>
          <a:stretch>
            <a:fillRect/>
          </a:stretch>
        </p:blipFill>
        <p:spPr>
          <a:xfrm>
            <a:off x="309990" y="291682"/>
            <a:ext cx="4262010" cy="4524158"/>
          </a:xfrm>
          <a:prstGeom prst="round2SameRect">
            <a:avLst>
              <a:gd name="adj1" fmla="val 46771"/>
              <a:gd name="adj2" fmla="val 0"/>
            </a:avLst>
          </a:prstGeom>
        </p:spPr>
      </p:pic>
      <p:sp>
        <p:nvSpPr>
          <p:cNvPr id="11" name="TextBox 10">
            <a:extLst>
              <a:ext uri="{FF2B5EF4-FFF2-40B4-BE49-F238E27FC236}">
                <a16:creationId xmlns:a16="http://schemas.microsoft.com/office/drawing/2014/main" id="{25852157-2650-0304-1ED4-25DCDFE86CEB}"/>
              </a:ext>
            </a:extLst>
          </p:cNvPr>
          <p:cNvSpPr txBox="1"/>
          <p:nvPr/>
        </p:nvSpPr>
        <p:spPr>
          <a:xfrm>
            <a:off x="6877714" y="4273775"/>
            <a:ext cx="2575560" cy="523220"/>
          </a:xfrm>
          <a:prstGeom prst="rect">
            <a:avLst/>
          </a:prstGeom>
          <a:noFill/>
        </p:spPr>
        <p:txBody>
          <a:bodyPr wrap="square">
            <a:spAutoFit/>
          </a:bodyPr>
          <a:lstStyle/>
          <a:p>
            <a:pPr marL="0" lvl="0" indent="0" algn="l" rtl="0">
              <a:spcBef>
                <a:spcPts val="0"/>
              </a:spcBef>
              <a:spcAft>
                <a:spcPts val="0"/>
              </a:spcAft>
              <a:buNone/>
            </a:pPr>
            <a:r>
              <a:rPr lang="en-IN" dirty="0"/>
              <a:t>Guided by :- </a:t>
            </a:r>
          </a:p>
          <a:p>
            <a:pPr marL="0" lvl="0" indent="0" algn="l" rtl="0">
              <a:spcBef>
                <a:spcPts val="0"/>
              </a:spcBef>
              <a:spcAft>
                <a:spcPts val="0"/>
              </a:spcAft>
              <a:buNone/>
            </a:pPr>
            <a:r>
              <a:rPr lang="en-IN" dirty="0"/>
              <a:t>Prof. </a:t>
            </a:r>
            <a:r>
              <a:rPr lang="en-IN" dirty="0" err="1"/>
              <a:t>Ms.M.P</a:t>
            </a:r>
            <a:r>
              <a:rPr lang="en-IN" dirty="0"/>
              <a:t>. Chaudhari</a:t>
            </a:r>
            <a:endParaRPr lang="en-IN"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52F09BA-3FD4-F532-FA2C-E31067E9A474}"/>
              </a:ext>
            </a:extLst>
          </p:cNvPr>
          <p:cNvPicPr>
            <a:picLocks noChangeAspect="1"/>
          </p:cNvPicPr>
          <p:nvPr/>
        </p:nvPicPr>
        <p:blipFill>
          <a:blip r:embed="rId3"/>
          <a:stretch>
            <a:fillRect/>
          </a:stretch>
        </p:blipFill>
        <p:spPr>
          <a:xfrm>
            <a:off x="1300977" y="1160771"/>
            <a:ext cx="6140604" cy="3452690"/>
          </a:xfrm>
          <a:prstGeom prst="rect">
            <a:avLst/>
          </a:prstGeom>
        </p:spPr>
      </p:pic>
    </p:spTree>
    <p:extLst>
      <p:ext uri="{BB962C8B-B14F-4D97-AF65-F5344CB8AC3E}">
        <p14:creationId xmlns:p14="http://schemas.microsoft.com/office/powerpoint/2010/main" val="3242686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F7325AA6-7BA0-B108-0E7A-DBE75DD44C04}"/>
              </a:ext>
            </a:extLst>
          </p:cNvPr>
          <p:cNvPicPr>
            <a:picLocks noChangeAspect="1"/>
          </p:cNvPicPr>
          <p:nvPr/>
        </p:nvPicPr>
        <p:blipFill>
          <a:blip r:embed="rId3"/>
          <a:stretch>
            <a:fillRect/>
          </a:stretch>
        </p:blipFill>
        <p:spPr>
          <a:xfrm>
            <a:off x="1130237" y="1028847"/>
            <a:ext cx="6437724" cy="3627313"/>
          </a:xfrm>
          <a:prstGeom prst="rect">
            <a:avLst/>
          </a:prstGeom>
        </p:spPr>
      </p:pic>
    </p:spTree>
    <p:extLst>
      <p:ext uri="{BB962C8B-B14F-4D97-AF65-F5344CB8AC3E}">
        <p14:creationId xmlns:p14="http://schemas.microsoft.com/office/powerpoint/2010/main" val="137275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7E3F308-59D5-943A-4CE1-762DEA35E334}"/>
              </a:ext>
            </a:extLst>
          </p:cNvPr>
          <p:cNvPicPr>
            <a:picLocks noChangeAspect="1"/>
          </p:cNvPicPr>
          <p:nvPr/>
        </p:nvPicPr>
        <p:blipFill>
          <a:blip r:embed="rId3"/>
          <a:stretch>
            <a:fillRect/>
          </a:stretch>
        </p:blipFill>
        <p:spPr>
          <a:xfrm>
            <a:off x="996177" y="1053593"/>
            <a:ext cx="6385931" cy="3589173"/>
          </a:xfrm>
          <a:prstGeom prst="rect">
            <a:avLst/>
          </a:prstGeom>
        </p:spPr>
      </p:pic>
    </p:spTree>
    <p:extLst>
      <p:ext uri="{BB962C8B-B14F-4D97-AF65-F5344CB8AC3E}">
        <p14:creationId xmlns:p14="http://schemas.microsoft.com/office/powerpoint/2010/main" val="3956345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258DDC4-6FC4-E94E-4B9A-4218AAADB2D4}"/>
              </a:ext>
            </a:extLst>
          </p:cNvPr>
          <p:cNvPicPr>
            <a:picLocks noChangeAspect="1"/>
          </p:cNvPicPr>
          <p:nvPr/>
        </p:nvPicPr>
        <p:blipFill>
          <a:blip r:embed="rId3"/>
          <a:stretch>
            <a:fillRect/>
          </a:stretch>
        </p:blipFill>
        <p:spPr>
          <a:xfrm>
            <a:off x="1122556" y="218507"/>
            <a:ext cx="6527180" cy="3670051"/>
          </a:xfrm>
          <a:prstGeom prst="rect">
            <a:avLst/>
          </a:prstGeom>
        </p:spPr>
      </p:pic>
    </p:spTree>
    <p:extLst>
      <p:ext uri="{BB962C8B-B14F-4D97-AF65-F5344CB8AC3E}">
        <p14:creationId xmlns:p14="http://schemas.microsoft.com/office/powerpoint/2010/main" val="2755172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33630" y="623444"/>
            <a:ext cx="7806760" cy="1021507"/>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sp>
        <p:nvSpPr>
          <p:cNvPr id="413" name="Google Shape;413;p34"/>
          <p:cNvSpPr txBox="1">
            <a:spLocks noGrp="1"/>
          </p:cNvSpPr>
          <p:nvPr>
            <p:ph type="subTitle" idx="4"/>
          </p:nvPr>
        </p:nvSpPr>
        <p:spPr>
          <a:xfrm>
            <a:off x="713225" y="1498299"/>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Technical Feasibility</a:t>
            </a:r>
          </a:p>
        </p:txBody>
      </p:sp>
      <p:sp>
        <p:nvSpPr>
          <p:cNvPr id="414" name="Google Shape;414;p34"/>
          <p:cNvSpPr txBox="1">
            <a:spLocks noGrp="1"/>
          </p:cNvSpPr>
          <p:nvPr>
            <p:ph type="subTitle" idx="5"/>
          </p:nvPr>
        </p:nvSpPr>
        <p:spPr>
          <a:xfrm>
            <a:off x="3399298" y="1498300"/>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Market Feasibility</a:t>
            </a:r>
          </a:p>
        </p:txBody>
      </p:sp>
      <p:sp>
        <p:nvSpPr>
          <p:cNvPr id="415" name="Google Shape;415;p34"/>
          <p:cNvSpPr txBox="1">
            <a:spLocks noGrp="1"/>
          </p:cNvSpPr>
          <p:nvPr>
            <p:ph type="subTitle" idx="1"/>
          </p:nvPr>
        </p:nvSpPr>
        <p:spPr>
          <a:xfrm>
            <a:off x="713225"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Project feasibility is high, availability of modern web development technologies and frameworks for building scalable and feature-rich platforms.</a:t>
            </a:r>
          </a:p>
          <a:p>
            <a:pPr marL="0" indent="0"/>
            <a:endParaRPr lang="en-US" dirty="0">
              <a:effectLst/>
            </a:endParaRPr>
          </a:p>
          <a:p>
            <a:pPr marL="0" lvl="0" indent="0" algn="l" rtl="0">
              <a:spcBef>
                <a:spcPts val="0"/>
              </a:spcBef>
              <a:spcAft>
                <a:spcPts val="0"/>
              </a:spcAft>
              <a:buNone/>
            </a:pPr>
            <a:endParaRPr dirty="0"/>
          </a:p>
        </p:txBody>
      </p:sp>
      <p:sp>
        <p:nvSpPr>
          <p:cNvPr id="416" name="Google Shape;416;p34"/>
          <p:cNvSpPr txBox="1">
            <a:spLocks noGrp="1"/>
          </p:cNvSpPr>
          <p:nvPr>
            <p:ph type="subTitle" idx="2"/>
          </p:nvPr>
        </p:nvSpPr>
        <p:spPr>
          <a:xfrm>
            <a:off x="3399298"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The startup ecosystem is dynamic and diverse, with numerous opportunities for collaboration and investment across various industries and </a:t>
            </a:r>
            <a:r>
              <a:rPr lang="en-US" dirty="0" err="1">
                <a:latin typeface="Times New Roman" panose="02020603050405020304" pitchFamily="18" charset="0"/>
                <a:cs typeface="Times New Roman" panose="02020603050405020304" pitchFamily="18" charset="0"/>
              </a:rPr>
              <a:t>regions.It</a:t>
            </a:r>
            <a:r>
              <a:rPr lang="en-US" dirty="0">
                <a:latin typeface="Times New Roman" panose="02020603050405020304" pitchFamily="18" charset="0"/>
                <a:cs typeface="Times New Roman" panose="02020603050405020304" pitchFamily="18" charset="0"/>
              </a:rPr>
              <a:t> focuses on growing demands for such platforms.</a:t>
            </a:r>
          </a:p>
          <a:p>
            <a:pPr marL="0" lvl="0" indent="0" algn="l" rtl="0">
              <a:spcBef>
                <a:spcPts val="0"/>
              </a:spcBef>
              <a:spcAft>
                <a:spcPts val="0"/>
              </a:spcAft>
              <a:buNone/>
            </a:pPr>
            <a:endParaRPr dirty="0"/>
          </a:p>
        </p:txBody>
      </p:sp>
      <p:sp>
        <p:nvSpPr>
          <p:cNvPr id="417" name="Google Shape;417;p34"/>
          <p:cNvSpPr txBox="1">
            <a:spLocks noGrp="1"/>
          </p:cNvSpPr>
          <p:nvPr>
            <p:ph type="subTitle" idx="3"/>
          </p:nvPr>
        </p:nvSpPr>
        <p:spPr>
          <a:xfrm>
            <a:off x="6085374"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The project must be related to securities laws, data privacy regulations, and intellectual property rights because to ensure compliance with relevant laws and regulations governing fundraising activities, investor accreditation, and data protection.</a:t>
            </a:r>
          </a:p>
          <a:p>
            <a:pPr marL="0" lvl="0" indent="0" algn="l" rtl="0">
              <a:spcBef>
                <a:spcPts val="0"/>
              </a:spcBef>
              <a:spcAft>
                <a:spcPts val="0"/>
              </a:spcAft>
              <a:buNone/>
            </a:pPr>
            <a:endParaRPr dirty="0"/>
          </a:p>
        </p:txBody>
      </p:sp>
      <p:sp>
        <p:nvSpPr>
          <p:cNvPr id="418" name="Google Shape;418;p34"/>
          <p:cNvSpPr txBox="1">
            <a:spLocks noGrp="1"/>
          </p:cNvSpPr>
          <p:nvPr>
            <p:ph type="subTitle" idx="6"/>
          </p:nvPr>
        </p:nvSpPr>
        <p:spPr>
          <a:xfrm>
            <a:off x="6085375" y="1724050"/>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Legal and Regulatory Feasibility</a:t>
            </a:r>
          </a:p>
        </p:txBody>
      </p:sp>
    </p:spTree>
    <p:extLst>
      <p:ext uri="{BB962C8B-B14F-4D97-AF65-F5344CB8AC3E}">
        <p14:creationId xmlns:p14="http://schemas.microsoft.com/office/powerpoint/2010/main" val="400767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193296" y="414366"/>
            <a:ext cx="7704000" cy="572700"/>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Objectives and Methodology of the Proposed Work</a:t>
            </a:r>
            <a:br>
              <a:rPr lang="en-US" b="1" dirty="0">
                <a:effectLst/>
              </a:rPr>
            </a:br>
            <a:br>
              <a:rPr lang="en-IN" b="1" dirty="0">
                <a:effectLst/>
              </a:rPr>
            </a:br>
            <a:endParaRPr dirty="0"/>
          </a:p>
        </p:txBody>
      </p:sp>
      <p:sp>
        <p:nvSpPr>
          <p:cNvPr id="444" name="Google Shape;444;p36"/>
          <p:cNvSpPr txBox="1">
            <a:spLocks noGrp="1"/>
          </p:cNvSpPr>
          <p:nvPr>
            <p:ph type="subTitle" idx="1"/>
          </p:nvPr>
        </p:nvSpPr>
        <p:spPr>
          <a:xfrm>
            <a:off x="1394460" y="1771671"/>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Develop a platform that facilitates meaningful connections between startups and investors.</a:t>
            </a: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4929172" y="1903157"/>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Streamline the investment process by providing startups with a platform.</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1305632" y="3100164"/>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Prioritize user experience by designing an intuitive and user-friendly platform.</a:t>
            </a: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p>
            <a:pPr marL="0" indent="0"/>
            <a:endParaRPr lang="en-US" dirty="0"/>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1275152" y="1366138"/>
            <a:ext cx="2488800" cy="451200"/>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Facilitate Connections</a:t>
            </a:r>
            <a:endParaRPr lang="en-US" dirty="0">
              <a:latin typeface="Times New Roman" panose="02020603050405020304" pitchFamily="18" charset="0"/>
              <a:cs typeface="Times New Roman" panose="02020603050405020304" pitchFamily="18" charset="0"/>
            </a:endParaRPr>
          </a:p>
        </p:txBody>
      </p:sp>
      <p:sp>
        <p:nvSpPr>
          <p:cNvPr id="449" name="Google Shape;449;p36"/>
          <p:cNvSpPr txBox="1">
            <a:spLocks noGrp="1"/>
          </p:cNvSpPr>
          <p:nvPr>
            <p:ph type="subTitle" idx="8"/>
          </p:nvPr>
        </p:nvSpPr>
        <p:spPr>
          <a:xfrm>
            <a:off x="4938772" y="1581539"/>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Streamline Investment Process</a:t>
            </a:r>
          </a:p>
        </p:txBody>
      </p:sp>
      <p:sp>
        <p:nvSpPr>
          <p:cNvPr id="452" name="Google Shape;452;p36"/>
          <p:cNvSpPr txBox="1">
            <a:spLocks noGrp="1"/>
          </p:cNvSpPr>
          <p:nvPr>
            <p:ph type="subTitle" idx="6"/>
          </p:nvPr>
        </p:nvSpPr>
        <p:spPr>
          <a:xfrm>
            <a:off x="4955024" y="3220288"/>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Provide startups with the ability to upload pitch presentations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1305632" y="2740811"/>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Enhance User Experience</a:t>
            </a:r>
          </a:p>
        </p:txBody>
      </p:sp>
      <p:sp>
        <p:nvSpPr>
          <p:cNvPr id="455" name="Google Shape;455;p36"/>
          <p:cNvSpPr txBox="1">
            <a:spLocks noGrp="1"/>
          </p:cNvSpPr>
          <p:nvPr>
            <p:ph type="subTitle" idx="15"/>
          </p:nvPr>
        </p:nvSpPr>
        <p:spPr>
          <a:xfrm>
            <a:off x="4938772" y="2910032"/>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Democratize Access to Funding</a:t>
            </a:r>
          </a:p>
        </p:txBody>
      </p:sp>
    </p:spTree>
    <p:extLst>
      <p:ext uri="{BB962C8B-B14F-4D97-AF65-F5344CB8AC3E}">
        <p14:creationId xmlns:p14="http://schemas.microsoft.com/office/powerpoint/2010/main" val="3022596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782708" y="384895"/>
            <a:ext cx="7704000" cy="572700"/>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Methodology of the Proposed Work</a:t>
            </a:r>
            <a:br>
              <a:rPr lang="en-US" b="1" dirty="0">
                <a:effectLst/>
              </a:rPr>
            </a:br>
            <a:br>
              <a:rPr lang="en-IN" b="1" dirty="0">
                <a:effectLst/>
              </a:rPr>
            </a:br>
            <a:endParaRPr dirty="0"/>
          </a:p>
        </p:txBody>
      </p:sp>
      <p:sp>
        <p:nvSpPr>
          <p:cNvPr id="444" name="Google Shape;444;p36"/>
          <p:cNvSpPr txBox="1">
            <a:spLocks noGrp="1"/>
          </p:cNvSpPr>
          <p:nvPr>
            <p:ph type="subTitle" idx="1"/>
          </p:nvPr>
        </p:nvSpPr>
        <p:spPr>
          <a:xfrm>
            <a:off x="1371600" y="1495503"/>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Conduct in-depth requirement analysis to identify the needs, preferences, and pain points of startups, investors, and other stakeholders.</a:t>
            </a:r>
          </a:p>
          <a:p>
            <a:pPr marL="0" indent="0"/>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4929172" y="1569360"/>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Design the platform architecture, user interface, and user experience based on the requirements</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1324496" y="2864203"/>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Select appropriate technologies and frameworks for front-end and back-end development</a:t>
            </a:r>
          </a:p>
          <a:p>
            <a:pPr marL="0" indent="0"/>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88204" y="4084310"/>
            <a:ext cx="2498400" cy="903600"/>
          </a:xfrm>
          <a:prstGeom prst="rect">
            <a:avLst/>
          </a:prstGeom>
        </p:spPr>
        <p:txBody>
          <a:bodyPr spcFirstLastPara="1" wrap="square" lIns="91425" tIns="91425" rIns="91425" bIns="91425" anchor="t" anchorCtr="0">
            <a:noAutofit/>
          </a:bodyPr>
          <a:lstStyle/>
          <a:p>
            <a:pPr marL="0" indent="0"/>
            <a:endParaRPr lang="en-US" dirty="0"/>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1211004" y="1120466"/>
            <a:ext cx="2488800" cy="451200"/>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Requirement Analysis</a:t>
            </a:r>
          </a:p>
        </p:txBody>
      </p:sp>
      <p:sp>
        <p:nvSpPr>
          <p:cNvPr id="449" name="Google Shape;449;p36"/>
          <p:cNvSpPr txBox="1">
            <a:spLocks noGrp="1"/>
          </p:cNvSpPr>
          <p:nvPr>
            <p:ph type="subTitle" idx="8"/>
          </p:nvPr>
        </p:nvSpPr>
        <p:spPr>
          <a:xfrm>
            <a:off x="4929172" y="1139388"/>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Platform Design</a:t>
            </a:r>
          </a:p>
        </p:txBody>
      </p:sp>
      <p:sp>
        <p:nvSpPr>
          <p:cNvPr id="452" name="Google Shape;452;p36"/>
          <p:cNvSpPr txBox="1">
            <a:spLocks noGrp="1"/>
          </p:cNvSpPr>
          <p:nvPr>
            <p:ph type="subTitle" idx="6"/>
          </p:nvPr>
        </p:nvSpPr>
        <p:spPr>
          <a:xfrm>
            <a:off x="4929172" y="2848092"/>
            <a:ext cx="2498400" cy="903600"/>
          </a:xfrm>
          <a:prstGeom prst="rect">
            <a:avLst/>
          </a:prstGeom>
        </p:spPr>
        <p:txBody>
          <a:bodyPr spcFirstLastPara="1" wrap="square" lIns="91425" tIns="91425" rIns="91425" bIns="91425" anchor="t" anchorCtr="0">
            <a:noAutofit/>
          </a:bodyPr>
          <a:lstStyle/>
          <a:p>
            <a:pPr marL="0" indent="0"/>
            <a:r>
              <a:rPr lang="en-IN" dirty="0">
                <a:latin typeface="Times New Roman" panose="02020603050405020304" pitchFamily="18" charset="0"/>
                <a:cs typeface="Times New Roman" panose="02020603050405020304" pitchFamily="18" charset="0"/>
              </a:rPr>
              <a:t>Conduct </a:t>
            </a:r>
            <a:r>
              <a:rPr lang="en-US" dirty="0">
                <a:latin typeface="Times New Roman" panose="02020603050405020304" pitchFamily="18" charset="0"/>
                <a:cs typeface="Times New Roman" panose="02020603050405020304" pitchFamily="18" charset="0"/>
              </a:rPr>
              <a:t>comprehensive testing of the platform to identify and fix bugs, errors, and performance issues.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1305632" y="2519376"/>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Technology Selection</a:t>
            </a:r>
          </a:p>
        </p:txBody>
      </p:sp>
      <p:sp>
        <p:nvSpPr>
          <p:cNvPr id="455" name="Google Shape;455;p36"/>
          <p:cNvSpPr txBox="1">
            <a:spLocks noGrp="1"/>
          </p:cNvSpPr>
          <p:nvPr>
            <p:ph type="subTitle" idx="15"/>
          </p:nvPr>
        </p:nvSpPr>
        <p:spPr>
          <a:xfrm>
            <a:off x="4929172" y="2540919"/>
            <a:ext cx="3056588"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Testing and Quality Assurance</a:t>
            </a:r>
          </a:p>
        </p:txBody>
      </p:sp>
    </p:spTree>
    <p:extLst>
      <p:ext uri="{BB962C8B-B14F-4D97-AF65-F5344CB8AC3E}">
        <p14:creationId xmlns:p14="http://schemas.microsoft.com/office/powerpoint/2010/main" val="1526549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IN" sz="4000" b="1" dirty="0">
                <a:effectLst/>
                <a:latin typeface="Times New Roman" panose="02020603050405020304" pitchFamily="18" charset="0"/>
                <a:cs typeface="Times New Roman" panose="02020603050405020304" pitchFamily="18" charset="0"/>
              </a:rPr>
              <a:t>Conclusion</a:t>
            </a:r>
            <a:br>
              <a:rPr lang="en-IN" b="1" dirty="0">
                <a:effectLst/>
              </a:rPr>
            </a:br>
            <a:endParaRPr dirty="0"/>
          </a:p>
        </p:txBody>
      </p:sp>
      <p:sp>
        <p:nvSpPr>
          <p:cNvPr id="400" name="Google Shape;400;p33"/>
          <p:cNvSpPr txBox="1">
            <a:spLocks noGrp="1"/>
          </p:cNvSpPr>
          <p:nvPr>
            <p:ph type="subTitle" idx="1"/>
          </p:nvPr>
        </p:nvSpPr>
        <p:spPr>
          <a:xfrm>
            <a:off x="5067901" y="2016457"/>
            <a:ext cx="2505600" cy="17556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In the end, it's like creating a fantastic online neighborhood where everyone helps each other succeed.</a:t>
            </a:r>
          </a:p>
          <a:p>
            <a:pPr marL="0" lvl="0" indent="0" algn="l" rtl="0">
              <a:spcBef>
                <a:spcPts val="0"/>
              </a:spcBef>
              <a:spcAft>
                <a:spcPts val="0"/>
              </a:spcAft>
              <a:buNone/>
            </a:pPr>
            <a:endParaRPr dirty="0"/>
          </a:p>
        </p:txBody>
      </p:sp>
      <p:sp>
        <p:nvSpPr>
          <p:cNvPr id="401" name="Google Shape;401;p33"/>
          <p:cNvSpPr txBox="1">
            <a:spLocks noGrp="1"/>
          </p:cNvSpPr>
          <p:nvPr>
            <p:ph type="subTitle" idx="2"/>
          </p:nvPr>
        </p:nvSpPr>
        <p:spPr>
          <a:xfrm>
            <a:off x="1570501" y="1927478"/>
            <a:ext cx="2505600" cy="17556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We've made it easy for startups to show off their awesome ideas and for investors to find the ones they love. It's like building a bridge between great ideas and the people who want to support them.</a:t>
            </a:r>
          </a:p>
          <a:p>
            <a:pPr marL="0" lvl="0" indent="0" algn="l" rtl="0">
              <a:spcBef>
                <a:spcPts val="0"/>
              </a:spcBef>
              <a:spcAft>
                <a:spcPts val="0"/>
              </a:spcAft>
              <a:buNone/>
            </a:pPr>
            <a:endParaRPr dirty="0"/>
          </a:p>
        </p:txBody>
      </p:sp>
      <p:grpSp>
        <p:nvGrpSpPr>
          <p:cNvPr id="403" name="Google Shape;403;p33"/>
          <p:cNvGrpSpPr/>
          <p:nvPr/>
        </p:nvGrpSpPr>
        <p:grpSpPr>
          <a:xfrm>
            <a:off x="7722291" y="3772057"/>
            <a:ext cx="708475" cy="831933"/>
            <a:chOff x="828366" y="3478657"/>
            <a:chExt cx="708475" cy="831933"/>
          </a:xfrm>
        </p:grpSpPr>
        <p:sp>
          <p:nvSpPr>
            <p:cNvPr id="404" name="Google Shape;404;p33"/>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5" name="Google Shape;405;p33"/>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6" name="Google Shape;406;p33"/>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7" name="Google Shape;407;p33"/>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2"/>
          <p:cNvSpPr txBox="1">
            <a:spLocks noGrp="1"/>
          </p:cNvSpPr>
          <p:nvPr>
            <p:ph type="title"/>
          </p:nvPr>
        </p:nvSpPr>
        <p:spPr>
          <a:xfrm>
            <a:off x="4199170" y="155396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6600" dirty="0">
                <a:latin typeface="Times New Roman" panose="02020603050405020304" pitchFamily="18" charset="0"/>
                <a:cs typeface="Times New Roman" panose="02020603050405020304" pitchFamily="18" charset="0"/>
              </a:rPr>
              <a:t>Thank You</a:t>
            </a:r>
            <a:endParaRPr sz="6600" dirty="0">
              <a:latin typeface="Times New Roman" panose="02020603050405020304" pitchFamily="18" charset="0"/>
              <a:cs typeface="Times New Roman" panose="02020603050405020304" pitchFamily="18" charset="0"/>
            </a:endParaRPr>
          </a:p>
        </p:txBody>
      </p:sp>
      <p:grpSp>
        <p:nvGrpSpPr>
          <p:cNvPr id="387" name="Google Shape;387;p32"/>
          <p:cNvGrpSpPr/>
          <p:nvPr/>
        </p:nvGrpSpPr>
        <p:grpSpPr>
          <a:xfrm>
            <a:off x="7602534" y="3475794"/>
            <a:ext cx="856216" cy="1188361"/>
            <a:chOff x="1740829" y="3064654"/>
            <a:chExt cx="856216" cy="1188361"/>
          </a:xfrm>
        </p:grpSpPr>
        <p:grpSp>
          <p:nvGrpSpPr>
            <p:cNvPr id="388" name="Google Shape;388;p32"/>
            <p:cNvGrpSpPr/>
            <p:nvPr/>
          </p:nvGrpSpPr>
          <p:grpSpPr>
            <a:xfrm>
              <a:off x="2072582" y="3064654"/>
              <a:ext cx="524463" cy="1143998"/>
              <a:chOff x="3121279" y="4174700"/>
              <a:chExt cx="296039" cy="645743"/>
            </a:xfrm>
          </p:grpSpPr>
          <p:sp>
            <p:nvSpPr>
              <p:cNvPr id="389" name="Google Shape;389;p32"/>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32"/>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32"/>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2" name="Google Shape;392;p32"/>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93" name="Google Shape;393;p32"/>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6" name="Picture Placeholder 5">
            <a:extLst>
              <a:ext uri="{FF2B5EF4-FFF2-40B4-BE49-F238E27FC236}">
                <a16:creationId xmlns:a16="http://schemas.microsoft.com/office/drawing/2014/main" id="{2EE6BB2E-0F62-CD1D-9032-D4600691EDE3}"/>
              </a:ext>
            </a:extLst>
          </p:cNvPr>
          <p:cNvPicPr>
            <a:picLocks noGrp="1" noChangeAspect="1"/>
          </p:cNvPicPr>
          <p:nvPr>
            <p:ph type="pic" idx="3"/>
          </p:nvPr>
        </p:nvPicPr>
        <p:blipFill>
          <a:blip r:embed="rId3"/>
          <a:srcRect l="15020" r="15020"/>
          <a:stretch>
            <a:fillRect/>
          </a:stretch>
        </p:blipFill>
        <p:spPr>
          <a:xfrm flipH="1">
            <a:off x="420916" y="492122"/>
            <a:ext cx="3471105" cy="4439348"/>
          </a:xfrm>
          <a:prstGeom prst="round2SameRect">
            <a:avLst>
              <a:gd name="adj1" fmla="val 50000"/>
              <a:gd name="adj2" fmla="val 50000"/>
            </a:avLst>
          </a:prstGeom>
        </p:spPr>
      </p:pic>
    </p:spTree>
    <p:extLst>
      <p:ext uri="{BB962C8B-B14F-4D97-AF65-F5344CB8AC3E}">
        <p14:creationId xmlns:p14="http://schemas.microsoft.com/office/powerpoint/2010/main" val="1892597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9"/>
          <p:cNvSpPr txBox="1">
            <a:spLocks noGrp="1"/>
          </p:cNvSpPr>
          <p:nvPr>
            <p:ph type="title"/>
          </p:nvPr>
        </p:nvSpPr>
        <p:spPr>
          <a:xfrm>
            <a:off x="605151" y="45506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Contents</a:t>
            </a:r>
            <a:endParaRPr sz="4400" dirty="0"/>
          </a:p>
        </p:txBody>
      </p:sp>
      <p:graphicFrame>
        <p:nvGraphicFramePr>
          <p:cNvPr id="319" name="Google Shape;319;p29"/>
          <p:cNvGraphicFramePr/>
          <p:nvPr>
            <p:extLst>
              <p:ext uri="{D42A27DB-BD31-4B8C-83A1-F6EECF244321}">
                <p14:modId xmlns:p14="http://schemas.microsoft.com/office/powerpoint/2010/main" val="4186862345"/>
              </p:ext>
            </p:extLst>
          </p:nvPr>
        </p:nvGraphicFramePr>
        <p:xfrm>
          <a:off x="252762" y="1543347"/>
          <a:ext cx="7704000" cy="3019984"/>
        </p:xfrm>
        <a:graphic>
          <a:graphicData uri="http://schemas.openxmlformats.org/drawingml/2006/table">
            <a:tbl>
              <a:tblPr>
                <a:noFill/>
                <a:tableStyleId>{E34E636F-C4AE-40F0-8BD3-8D5DCB8C20F2}</a:tableStyleId>
              </a:tblPr>
              <a:tblGrid>
                <a:gridCol w="3472713">
                  <a:extLst>
                    <a:ext uri="{9D8B030D-6E8A-4147-A177-3AD203B41FA5}">
                      <a16:colId xmlns:a16="http://schemas.microsoft.com/office/drawing/2014/main" val="20000"/>
                    </a:ext>
                  </a:extLst>
                </a:gridCol>
                <a:gridCol w="4231287">
                  <a:extLst>
                    <a:ext uri="{9D8B030D-6E8A-4147-A177-3AD203B41FA5}">
                      <a16:colId xmlns:a16="http://schemas.microsoft.com/office/drawing/2014/main" val="20001"/>
                    </a:ext>
                  </a:extLst>
                </a:gridCol>
              </a:tblGrid>
              <a:tr h="362038">
                <a:tc>
                  <a:txBody>
                    <a:bodyPr/>
                    <a:lstStyle/>
                    <a:p>
                      <a:pPr marL="0" lvl="0" indent="0" algn="l" rtl="0">
                        <a:spcBef>
                          <a:spcPts val="0"/>
                        </a:spcBef>
                        <a:spcAft>
                          <a:spcPts val="0"/>
                        </a:spcAft>
                        <a:buNone/>
                      </a:pPr>
                      <a:r>
                        <a:rPr lang="en-IN" sz="1200" b="0" u="sng" dirty="0">
                          <a:solidFill>
                            <a:schemeClr val="lt1"/>
                          </a:solidFill>
                          <a:latin typeface="Manrope"/>
                          <a:ea typeface="Manrope"/>
                          <a:cs typeface="Manrope"/>
                          <a:sym typeface="Manrope"/>
                        </a:rPr>
                        <a:t>Introduction</a:t>
                      </a: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This platform aims to go beyond the traditional matchmaking services.</a:t>
                      </a:r>
                      <a:endParaRPr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6203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200" b="0" u="sng" dirty="0">
                        <a:solidFill>
                          <a:schemeClr val="lt1"/>
                        </a:solidFill>
                        <a:latin typeface="Manrope"/>
                        <a:ea typeface="Manrope"/>
                        <a:cs typeface="Manrope"/>
                        <a:sym typeface="Manrope"/>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u="sng" dirty="0">
                          <a:solidFill>
                            <a:schemeClr val="lt1"/>
                          </a:solidFill>
                          <a:latin typeface="Manrope"/>
                          <a:ea typeface="Manrope"/>
                          <a:cs typeface="Manrope"/>
                          <a:sym typeface="Manrope"/>
                        </a:rPr>
                        <a:t>Purpose &amp; Scope</a:t>
                      </a:r>
                    </a:p>
                    <a:p>
                      <a:pPr marL="0" lvl="0" indent="0" algn="l" rtl="0">
                        <a:spcBef>
                          <a:spcPts val="0"/>
                        </a:spcBef>
                        <a:spcAft>
                          <a:spcPts val="0"/>
                        </a:spcAft>
                        <a:buNone/>
                      </a:pP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Transparent information sharing to aid informed decision-making.</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362038">
                <a:tc>
                  <a:txBody>
                    <a:bodyPr/>
                    <a:lstStyle/>
                    <a:p>
                      <a:pPr marL="0" lvl="0" indent="0" algn="l" rtl="0">
                        <a:spcBef>
                          <a:spcPts val="0"/>
                        </a:spcBef>
                        <a:spcAft>
                          <a:spcPts val="0"/>
                        </a:spcAft>
                        <a:buNone/>
                      </a:pPr>
                      <a:r>
                        <a:rPr lang="en" sz="1200" b="0" u="sng" dirty="0">
                          <a:solidFill>
                            <a:schemeClr val="lt1"/>
                          </a:solidFill>
                          <a:latin typeface="Manrope"/>
                          <a:ea typeface="Manrope"/>
                          <a:cs typeface="Manrope"/>
                          <a:sym typeface="Manrope"/>
                        </a:rPr>
                        <a:t>Abstract</a:t>
                      </a: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b="0" dirty="0"/>
                        <a:t>Facilitating investment opportunities within the startup ecosystem.</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51889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rPr>
                        <a:t>Identification of Problem Domain and Detailed Analysis</a:t>
                      </a:r>
                    </a:p>
                    <a:p>
                      <a:pPr marL="0" lvl="0" indent="0" algn="l" rtl="0">
                        <a:spcBef>
                          <a:spcPts val="0"/>
                        </a:spcBef>
                        <a:spcAft>
                          <a:spcPts val="0"/>
                        </a:spcAft>
                        <a:buNone/>
                      </a:pPr>
                      <a:endParaRPr sz="1000" b="1"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The challenges faced by startups in accessing funding and support, as well as the difficulties encountered by investors</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7020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effectLst/>
                        </a:rPr>
                        <a:t>Study of the Existing Systems and Feasibility of the Mini Project</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r>
                        <a:rPr lang="en-US" sz="1200" b="0" i="0" u="none" strike="noStrike" cap="none" dirty="0">
                          <a:solidFill>
                            <a:srgbClr val="000000"/>
                          </a:solidFill>
                          <a:effectLst/>
                          <a:latin typeface="Arial"/>
                          <a:ea typeface="Arial"/>
                          <a:cs typeface="Arial"/>
                          <a:sym typeface="Arial"/>
                        </a:rPr>
                        <a:t>Facilitating connections between investors and startups is a crucial step towards ensuring the project's success. </a:t>
                      </a:r>
                      <a:endParaRPr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51889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effectLst/>
                        </a:rPr>
                        <a:t>Objectives and Methodology of the Proposed Work</a:t>
                      </a:r>
                    </a:p>
                    <a:p>
                      <a:pPr marL="0" lvl="0" indent="0" algn="l" rtl="0">
                        <a:spcBef>
                          <a:spcPts val="0"/>
                        </a:spcBef>
                        <a:spcAft>
                          <a:spcPts val="0"/>
                        </a:spcAft>
                        <a:buNone/>
                      </a:pPr>
                      <a:endParaRPr sz="1000"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US" sz="1200" b="0" i="0" u="none" strike="noStrike" cap="none" dirty="0">
                          <a:solidFill>
                            <a:srgbClr val="000000"/>
                          </a:solidFill>
                          <a:effectLst/>
                          <a:latin typeface="Arial"/>
                          <a:ea typeface="Arial"/>
                          <a:cs typeface="Arial"/>
                          <a:sym typeface="Arial"/>
                        </a:rPr>
                        <a:t>Seeking funding, streamlining the investment process for both parties.</a:t>
                      </a:r>
                      <a:endParaRPr lang="en-IN"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bl>
          </a:graphicData>
        </a:graphic>
      </p:graphicFrame>
      <p:sp>
        <p:nvSpPr>
          <p:cNvPr id="320" name="Google Shape;320;p29"/>
          <p:cNvSpPr txBox="1"/>
          <p:nvPr/>
        </p:nvSpPr>
        <p:spPr>
          <a:xfrm>
            <a:off x="720000" y="11399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Manrope"/>
              <a:ea typeface="Manrope"/>
              <a:cs typeface="Manrope"/>
              <a:sym typeface="Manrope"/>
            </a:endParaRPr>
          </a:p>
        </p:txBody>
      </p:sp>
      <p:sp>
        <p:nvSpPr>
          <p:cNvPr id="321" name="Google Shape;321;p29"/>
          <p:cNvSpPr txBox="1"/>
          <p:nvPr/>
        </p:nvSpPr>
        <p:spPr>
          <a:xfrm>
            <a:off x="720659" y="4133675"/>
            <a:ext cx="1920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b="1" u="sng" dirty="0">
              <a:solidFill>
                <a:schemeClr val="dk1"/>
              </a:solidFill>
              <a:latin typeface="Manrope"/>
              <a:ea typeface="Manrope"/>
              <a:cs typeface="Manrope"/>
              <a:sym typeface="Manrope"/>
            </a:endParaRPr>
          </a:p>
        </p:txBody>
      </p:sp>
      <p:sp>
        <p:nvSpPr>
          <p:cNvPr id="322" name="Google Shape;322;p29"/>
          <p:cNvSpPr txBox="1"/>
          <p:nvPr/>
        </p:nvSpPr>
        <p:spPr>
          <a:xfrm>
            <a:off x="2838556" y="4095298"/>
            <a:ext cx="3362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chemeClr val="dk1"/>
              </a:solidFill>
              <a:latin typeface="Manrope"/>
              <a:ea typeface="Manrope"/>
              <a:cs typeface="Manrope"/>
              <a:sym typeface="Manrope"/>
            </a:endParaRPr>
          </a:p>
        </p:txBody>
      </p:sp>
      <p:grpSp>
        <p:nvGrpSpPr>
          <p:cNvPr id="323" name="Google Shape;323;p29"/>
          <p:cNvGrpSpPr/>
          <p:nvPr/>
        </p:nvGrpSpPr>
        <p:grpSpPr>
          <a:xfrm>
            <a:off x="7716279" y="3422454"/>
            <a:ext cx="856216" cy="1188361"/>
            <a:chOff x="1740829" y="3064654"/>
            <a:chExt cx="856216" cy="1188361"/>
          </a:xfrm>
        </p:grpSpPr>
        <p:grpSp>
          <p:nvGrpSpPr>
            <p:cNvPr id="324" name="Google Shape;324;p29"/>
            <p:cNvGrpSpPr/>
            <p:nvPr/>
          </p:nvGrpSpPr>
          <p:grpSpPr>
            <a:xfrm>
              <a:off x="2072582" y="3064654"/>
              <a:ext cx="524463" cy="1143998"/>
              <a:chOff x="3121279" y="4174700"/>
              <a:chExt cx="296039" cy="645743"/>
            </a:xfrm>
          </p:grpSpPr>
          <p:sp>
            <p:nvSpPr>
              <p:cNvPr id="325" name="Google Shape;325;p29"/>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326" name="Google Shape;326;p29"/>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29"/>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328" name="Google Shape;328;p29"/>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29" name="Google Shape;329;p29"/>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2"/>
          <p:cNvSpPr txBox="1">
            <a:spLocks noGrp="1"/>
          </p:cNvSpPr>
          <p:nvPr>
            <p:ph type="title"/>
          </p:nvPr>
        </p:nvSpPr>
        <p:spPr>
          <a:xfrm>
            <a:off x="4047175" y="23693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385" name="Google Shape;385;p32"/>
          <p:cNvSpPr txBox="1">
            <a:spLocks noGrp="1"/>
          </p:cNvSpPr>
          <p:nvPr>
            <p:ph type="title" idx="2"/>
          </p:nvPr>
        </p:nvSpPr>
        <p:spPr>
          <a:xfrm>
            <a:off x="4047175" y="1480700"/>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387" name="Google Shape;387;p32"/>
          <p:cNvGrpSpPr/>
          <p:nvPr/>
        </p:nvGrpSpPr>
        <p:grpSpPr>
          <a:xfrm>
            <a:off x="3342954" y="3422454"/>
            <a:ext cx="856216" cy="1188361"/>
            <a:chOff x="1740829" y="3064654"/>
            <a:chExt cx="856216" cy="1188361"/>
          </a:xfrm>
        </p:grpSpPr>
        <p:grpSp>
          <p:nvGrpSpPr>
            <p:cNvPr id="388" name="Google Shape;388;p32"/>
            <p:cNvGrpSpPr/>
            <p:nvPr/>
          </p:nvGrpSpPr>
          <p:grpSpPr>
            <a:xfrm>
              <a:off x="2072582" y="3064654"/>
              <a:ext cx="524463" cy="1143998"/>
              <a:chOff x="3121279" y="4174700"/>
              <a:chExt cx="296039" cy="645743"/>
            </a:xfrm>
          </p:grpSpPr>
          <p:sp>
            <p:nvSpPr>
              <p:cNvPr id="389" name="Google Shape;389;p32"/>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32"/>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32"/>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2" name="Google Shape;392;p32"/>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93" name="Google Shape;393;p32"/>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5" name="Picture Placeholder 4">
            <a:extLst>
              <a:ext uri="{FF2B5EF4-FFF2-40B4-BE49-F238E27FC236}">
                <a16:creationId xmlns:a16="http://schemas.microsoft.com/office/drawing/2014/main" id="{43DE106A-8B55-E2ED-996E-C9200AEF38CF}"/>
              </a:ext>
            </a:extLst>
          </p:cNvPr>
          <p:cNvPicPr>
            <a:picLocks noGrp="1" noChangeAspect="1"/>
          </p:cNvPicPr>
          <p:nvPr>
            <p:ph type="pic" idx="3"/>
          </p:nvPr>
        </p:nvPicPr>
        <p:blipFill>
          <a:blip r:embed="rId3"/>
          <a:srcRect l="26658" r="26658"/>
          <a:stretch>
            <a:fillRect/>
          </a:stretch>
        </p:blipFill>
        <p:spPr>
          <a:xfrm flipH="1">
            <a:off x="666331" y="546414"/>
            <a:ext cx="2842500" cy="4064400"/>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1"/>
          <p:cNvSpPr txBox="1">
            <a:spLocks noGrp="1"/>
          </p:cNvSpPr>
          <p:nvPr>
            <p:ph type="title"/>
          </p:nvPr>
        </p:nvSpPr>
        <p:spPr>
          <a:xfrm>
            <a:off x="780132" y="758283"/>
            <a:ext cx="2959243" cy="9471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Introduction</a:t>
            </a:r>
            <a:endParaRPr sz="3200" dirty="0">
              <a:latin typeface="Times New Roman" panose="02020603050405020304" pitchFamily="18" charset="0"/>
              <a:cs typeface="Times New Roman" panose="02020603050405020304" pitchFamily="18" charset="0"/>
            </a:endParaRPr>
          </a:p>
        </p:txBody>
      </p:sp>
      <p:sp>
        <p:nvSpPr>
          <p:cNvPr id="373" name="Google Shape;373;p31"/>
          <p:cNvSpPr txBox="1">
            <a:spLocks noGrp="1"/>
          </p:cNvSpPr>
          <p:nvPr>
            <p:ph type="subTitle" idx="1"/>
          </p:nvPr>
        </p:nvSpPr>
        <p:spPr>
          <a:xfrm>
            <a:off x="396775" y="1967034"/>
            <a:ext cx="4294800" cy="2106300"/>
          </a:xfrm>
          <a:prstGeom prst="rect">
            <a:avLst/>
          </a:prstGeom>
        </p:spPr>
        <p:txBody>
          <a:bodyPr spcFirstLastPara="1" wrap="square" lIns="91425" tIns="91425" rIns="91425" bIns="91425" anchor="t" anchorCtr="0">
            <a:noAutofit/>
          </a:bodyPr>
          <a:lstStyle/>
          <a:p>
            <a:pPr>
              <a:spcBef>
                <a:spcPts val="1000"/>
              </a:spcBef>
              <a:buFont typeface="Manrope Light"/>
              <a:buChar char="●"/>
            </a:pPr>
            <a:r>
              <a:rPr lang="en-US" sz="1400" dirty="0">
                <a:effectLst/>
                <a:latin typeface="Times New Roman" panose="02020603050405020304" pitchFamily="18" charset="0"/>
                <a:cs typeface="Times New Roman" panose="02020603050405020304" pitchFamily="18" charset="0"/>
              </a:rPr>
              <a:t>"In the fast-paced world of business, startups bring fresh ideas, and investors provide the fuel to turn these ideas into reality." </a:t>
            </a:r>
          </a:p>
          <a:p>
            <a:pPr>
              <a:spcBef>
                <a:spcPts val="1000"/>
              </a:spcBef>
              <a:buFont typeface="Manrope Light"/>
              <a:buChar char="●"/>
            </a:pPr>
            <a:r>
              <a:rPr lang="en-US" sz="1400" dirty="0">
                <a:effectLst/>
                <a:latin typeface="Times New Roman" panose="02020603050405020304" pitchFamily="18" charset="0"/>
                <a:cs typeface="Times New Roman" panose="02020603050405020304" pitchFamily="18" charset="0"/>
              </a:rPr>
              <a:t>A platform that encourages transparent information sharing to aid informed decision-making. Startups gain exposure, mentorship, and potential funding. Investors discover high-potential opportunities aligned with their interests.</a:t>
            </a:r>
          </a:p>
          <a:p>
            <a:pPr>
              <a:spcBef>
                <a:spcPts val="1000"/>
              </a:spcBef>
              <a:buFont typeface="Manrope Light"/>
              <a:buChar char="●"/>
            </a:pPr>
            <a:endParaRPr lang="en-US" dirty="0">
              <a:effectLst/>
            </a:endParaRPr>
          </a:p>
        </p:txBody>
      </p:sp>
      <p:grpSp>
        <p:nvGrpSpPr>
          <p:cNvPr id="375" name="Google Shape;375;p31"/>
          <p:cNvGrpSpPr/>
          <p:nvPr/>
        </p:nvGrpSpPr>
        <p:grpSpPr>
          <a:xfrm>
            <a:off x="4691575" y="3771967"/>
            <a:ext cx="708475" cy="831933"/>
            <a:chOff x="828366" y="3478657"/>
            <a:chExt cx="708475" cy="831933"/>
          </a:xfrm>
        </p:grpSpPr>
        <p:sp>
          <p:nvSpPr>
            <p:cNvPr id="376" name="Google Shape;376;p31"/>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7" name="Google Shape;377;p31"/>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8" name="Google Shape;378;p31"/>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9" name="Google Shape;379;p31"/>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5" name="Picture Placeholder 4">
            <a:extLst>
              <a:ext uri="{FF2B5EF4-FFF2-40B4-BE49-F238E27FC236}">
                <a16:creationId xmlns:a16="http://schemas.microsoft.com/office/drawing/2014/main" id="{D135A37C-FBA6-2FDC-E578-75A8424F652C}"/>
              </a:ext>
            </a:extLst>
          </p:cNvPr>
          <p:cNvPicPr>
            <a:picLocks noGrp="1" noChangeAspect="1"/>
          </p:cNvPicPr>
          <p:nvPr>
            <p:ph type="pic" idx="2"/>
          </p:nvPr>
        </p:nvPicPr>
        <p:blipFill>
          <a:blip r:embed="rId3"/>
          <a:srcRect l="32048" r="32048"/>
          <a:stretch>
            <a:fillRect/>
          </a:stretch>
        </p:blipFill>
        <p:spPr>
          <a:xfrm>
            <a:off x="5643775" y="539500"/>
            <a:ext cx="3103450" cy="4064400"/>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5"/>
          <p:cNvSpPr txBox="1">
            <a:spLocks noGrp="1"/>
          </p:cNvSpPr>
          <p:nvPr>
            <p:ph type="subTitle" idx="6"/>
          </p:nvPr>
        </p:nvSpPr>
        <p:spPr>
          <a:xfrm>
            <a:off x="1964241" y="2571750"/>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Address Challenges</a:t>
            </a:r>
          </a:p>
        </p:txBody>
      </p:sp>
      <p:sp>
        <p:nvSpPr>
          <p:cNvPr id="424" name="Google Shape;424;p35"/>
          <p:cNvSpPr txBox="1">
            <a:spLocks noGrp="1"/>
          </p:cNvSpPr>
          <p:nvPr>
            <p:ph type="title"/>
          </p:nvPr>
        </p:nvSpPr>
        <p:spPr>
          <a:xfrm>
            <a:off x="1051757" y="388250"/>
            <a:ext cx="7704000" cy="572700"/>
          </a:xfrm>
          <a:prstGeom prst="rect">
            <a:avLst/>
          </a:prstGeom>
        </p:spPr>
        <p:txBody>
          <a:bodyPr spcFirstLastPara="1" wrap="square" lIns="91425" tIns="91425" rIns="91425" bIns="91425" anchor="t" anchorCtr="0">
            <a:noAutofit/>
          </a:bodyPr>
          <a:lstStyle/>
          <a:p>
            <a:r>
              <a:rPr lang="en-IN" sz="3600" b="1" dirty="0">
                <a:effectLst/>
                <a:latin typeface="Times New Roman" panose="02020603050405020304" pitchFamily="18" charset="0"/>
                <a:cs typeface="Times New Roman" panose="02020603050405020304" pitchFamily="18" charset="0"/>
              </a:rPr>
              <a:t>Purpose &amp; Scope</a:t>
            </a:r>
            <a:br>
              <a:rPr lang="en-IN" b="1" dirty="0">
                <a:effectLst/>
              </a:rPr>
            </a:br>
            <a:endParaRPr dirty="0"/>
          </a:p>
        </p:txBody>
      </p:sp>
      <p:sp>
        <p:nvSpPr>
          <p:cNvPr id="425" name="Google Shape;425;p35"/>
          <p:cNvSpPr txBox="1">
            <a:spLocks noGrp="1"/>
          </p:cNvSpPr>
          <p:nvPr>
            <p:ph type="subTitle" idx="1"/>
          </p:nvPr>
        </p:nvSpPr>
        <p:spPr>
          <a:xfrm>
            <a:off x="1964250" y="1748900"/>
            <a:ext cx="3024900" cy="1056000"/>
          </a:xfrm>
          <a:prstGeom prst="rect">
            <a:avLst/>
          </a:prstGeom>
        </p:spPr>
        <p:txBody>
          <a:bodyPr spcFirstLastPara="1" wrap="square" lIns="91425" tIns="91425" rIns="91425" bIns="91425" anchor="t" anchorCtr="0">
            <a:noAutofit/>
          </a:bodyPr>
          <a:lstStyle/>
          <a:p>
            <a:pPr marL="0" indent="0"/>
            <a:r>
              <a:rPr lang="en-US" dirty="0">
                <a:effectLst/>
              </a:rPr>
              <a:t>Enable startups to access the necessary capital and resources for sustainable growth.</a:t>
            </a:r>
          </a:p>
          <a:p>
            <a:pPr marL="0" lvl="0" indent="0" algn="l" rtl="0">
              <a:spcBef>
                <a:spcPts val="0"/>
              </a:spcBef>
              <a:spcAft>
                <a:spcPts val="0"/>
              </a:spcAft>
              <a:buNone/>
            </a:pPr>
            <a:endParaRPr dirty="0"/>
          </a:p>
        </p:txBody>
      </p:sp>
      <p:sp>
        <p:nvSpPr>
          <p:cNvPr id="426" name="Google Shape;426;p35"/>
          <p:cNvSpPr txBox="1">
            <a:spLocks noGrp="1"/>
          </p:cNvSpPr>
          <p:nvPr>
            <p:ph type="subTitle" idx="2"/>
          </p:nvPr>
        </p:nvSpPr>
        <p:spPr>
          <a:xfrm>
            <a:off x="5305133" y="1748900"/>
            <a:ext cx="3024900" cy="1056000"/>
          </a:xfrm>
          <a:prstGeom prst="rect">
            <a:avLst/>
          </a:prstGeom>
        </p:spPr>
        <p:txBody>
          <a:bodyPr spcFirstLastPara="1" wrap="square" lIns="91425" tIns="91425" rIns="91425" bIns="91425" anchor="t" anchorCtr="0">
            <a:noAutofit/>
          </a:bodyPr>
          <a:lstStyle/>
          <a:p>
            <a:pPr marL="0" indent="0"/>
            <a:r>
              <a:rPr lang="en-US" dirty="0"/>
              <a:t>Foster a collaborative ecosystem where startups and investors can work synergistically</a:t>
            </a:r>
          </a:p>
          <a:p>
            <a:pPr marL="0" lvl="0" indent="0" algn="l" rtl="0">
              <a:spcBef>
                <a:spcPts val="0"/>
              </a:spcBef>
              <a:spcAft>
                <a:spcPts val="0"/>
              </a:spcAft>
              <a:buNone/>
            </a:pPr>
            <a:endParaRPr dirty="0"/>
          </a:p>
        </p:txBody>
      </p:sp>
      <p:sp>
        <p:nvSpPr>
          <p:cNvPr id="427" name="Google Shape;427;p35"/>
          <p:cNvSpPr txBox="1">
            <a:spLocks noGrp="1"/>
          </p:cNvSpPr>
          <p:nvPr>
            <p:ph type="subTitle" idx="3"/>
          </p:nvPr>
        </p:nvSpPr>
        <p:spPr>
          <a:xfrm>
            <a:off x="1965867" y="3015975"/>
            <a:ext cx="3024900" cy="1056000"/>
          </a:xfrm>
          <a:prstGeom prst="rect">
            <a:avLst/>
          </a:prstGeom>
        </p:spPr>
        <p:txBody>
          <a:bodyPr spcFirstLastPara="1" wrap="square" lIns="91425" tIns="91425" rIns="91425" bIns="91425" anchor="t" anchorCtr="0">
            <a:noAutofit/>
          </a:bodyPr>
          <a:lstStyle/>
          <a:p>
            <a:pPr marL="0" indent="0"/>
            <a:r>
              <a:rPr lang="en-US" dirty="0"/>
              <a:t>Investigate and address the challenges faced by startups in securing funding and building investor relations.</a:t>
            </a:r>
          </a:p>
          <a:p>
            <a:pPr marL="0" lvl="0" indent="0" algn="l" rtl="0">
              <a:spcBef>
                <a:spcPts val="0"/>
              </a:spcBef>
              <a:spcAft>
                <a:spcPts val="0"/>
              </a:spcAft>
              <a:buNone/>
            </a:pPr>
            <a:endParaRPr dirty="0"/>
          </a:p>
        </p:txBody>
      </p:sp>
      <p:sp>
        <p:nvSpPr>
          <p:cNvPr id="428" name="Google Shape;428;p35"/>
          <p:cNvSpPr txBox="1">
            <a:spLocks noGrp="1"/>
          </p:cNvSpPr>
          <p:nvPr>
            <p:ph type="subTitle" idx="4"/>
          </p:nvPr>
        </p:nvSpPr>
        <p:spPr>
          <a:xfrm>
            <a:off x="5329683" y="2953141"/>
            <a:ext cx="3024900" cy="1056000"/>
          </a:xfrm>
          <a:prstGeom prst="rect">
            <a:avLst/>
          </a:prstGeom>
        </p:spPr>
        <p:txBody>
          <a:bodyPr spcFirstLastPara="1" wrap="square" lIns="91425" tIns="91425" rIns="91425" bIns="91425" anchor="t" anchorCtr="0">
            <a:noAutofit/>
          </a:bodyPr>
          <a:lstStyle/>
          <a:p>
            <a:pPr marL="0" indent="0"/>
            <a:r>
              <a:rPr lang="en-US" dirty="0"/>
              <a:t>Develop innovative solutions, including algorithms, to optimize the matchmaking process between startups and investors.</a:t>
            </a:r>
          </a:p>
          <a:p>
            <a:pPr marL="0" lvl="0" indent="0" algn="l" rtl="0">
              <a:spcBef>
                <a:spcPts val="0"/>
              </a:spcBef>
              <a:spcAft>
                <a:spcPts val="0"/>
              </a:spcAft>
              <a:buNone/>
            </a:pPr>
            <a:endParaRPr dirty="0"/>
          </a:p>
        </p:txBody>
      </p:sp>
      <p:sp>
        <p:nvSpPr>
          <p:cNvPr id="429" name="Google Shape;429;p35"/>
          <p:cNvSpPr txBox="1">
            <a:spLocks noGrp="1"/>
          </p:cNvSpPr>
          <p:nvPr>
            <p:ph type="subTitle" idx="5"/>
          </p:nvPr>
        </p:nvSpPr>
        <p:spPr>
          <a:xfrm>
            <a:off x="1964241" y="1360475"/>
            <a:ext cx="3024900" cy="472200"/>
          </a:xfrm>
          <a:prstGeom prst="rect">
            <a:avLst/>
          </a:prstGeom>
        </p:spPr>
        <p:txBody>
          <a:bodyPr spcFirstLastPara="1" wrap="square" lIns="91425" tIns="91425" rIns="91425" bIns="91425" anchor="b" anchorCtr="0">
            <a:noAutofit/>
          </a:bodyPr>
          <a:lstStyle/>
          <a:p>
            <a:pPr marL="0" indent="0"/>
            <a:endParaRPr lang="en-IN" b="1" dirty="0">
              <a:effectLst/>
            </a:endParaRPr>
          </a:p>
          <a:p>
            <a:pPr marL="0" indent="0"/>
            <a:endParaRPr lang="en-IN" dirty="0"/>
          </a:p>
          <a:p>
            <a:pPr marL="285750" indent="-285750">
              <a:buFont typeface="Arial" panose="020B0604020202020204" pitchFamily="34" charset="0"/>
              <a:buChar char="•"/>
            </a:pPr>
            <a:r>
              <a:rPr lang="en-IN" b="1" dirty="0">
                <a:effectLst/>
                <a:latin typeface="Times New Roman" panose="02020603050405020304" pitchFamily="18" charset="0"/>
                <a:cs typeface="Times New Roman" panose="02020603050405020304" pitchFamily="18" charset="0"/>
              </a:rPr>
              <a:t>Facilitate Growth</a:t>
            </a:r>
          </a:p>
        </p:txBody>
      </p:sp>
      <p:sp>
        <p:nvSpPr>
          <p:cNvPr id="430" name="Google Shape;430;p35"/>
          <p:cNvSpPr txBox="1">
            <a:spLocks noGrp="1"/>
          </p:cNvSpPr>
          <p:nvPr>
            <p:ph type="subTitle" idx="7"/>
          </p:nvPr>
        </p:nvSpPr>
        <p:spPr>
          <a:xfrm>
            <a:off x="5305106" y="1360475"/>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Enhance Collaboration</a:t>
            </a:r>
          </a:p>
        </p:txBody>
      </p:sp>
      <p:sp>
        <p:nvSpPr>
          <p:cNvPr id="431" name="Google Shape;431;p35"/>
          <p:cNvSpPr txBox="1">
            <a:spLocks noGrp="1"/>
          </p:cNvSpPr>
          <p:nvPr>
            <p:ph type="subTitle" idx="8"/>
          </p:nvPr>
        </p:nvSpPr>
        <p:spPr>
          <a:xfrm>
            <a:off x="5331309" y="2584330"/>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Optimize Matchmaking</a:t>
            </a:r>
          </a:p>
        </p:txBody>
      </p:sp>
      <p:grpSp>
        <p:nvGrpSpPr>
          <p:cNvPr id="432" name="Google Shape;432;p35"/>
          <p:cNvGrpSpPr/>
          <p:nvPr/>
        </p:nvGrpSpPr>
        <p:grpSpPr>
          <a:xfrm>
            <a:off x="720004" y="3422454"/>
            <a:ext cx="856216" cy="1188361"/>
            <a:chOff x="1740829" y="3064654"/>
            <a:chExt cx="856216" cy="1188361"/>
          </a:xfrm>
        </p:grpSpPr>
        <p:grpSp>
          <p:nvGrpSpPr>
            <p:cNvPr id="433" name="Google Shape;433;p35"/>
            <p:cNvGrpSpPr/>
            <p:nvPr/>
          </p:nvGrpSpPr>
          <p:grpSpPr>
            <a:xfrm>
              <a:off x="2072582" y="3064654"/>
              <a:ext cx="524463" cy="1143998"/>
              <a:chOff x="3121279" y="4174700"/>
              <a:chExt cx="296039" cy="645743"/>
            </a:xfrm>
          </p:grpSpPr>
          <p:sp>
            <p:nvSpPr>
              <p:cNvPr id="434" name="Google Shape;434;p35"/>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35"/>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35"/>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7" name="Google Shape;437;p35"/>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438" name="Google Shape;438;p35"/>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4400" dirty="0"/>
              <a:t>Key features of project: </a:t>
            </a:r>
            <a:endParaRPr sz="4400" dirty="0"/>
          </a:p>
        </p:txBody>
      </p:sp>
      <p:sp>
        <p:nvSpPr>
          <p:cNvPr id="335" name="Google Shape;335;p30"/>
          <p:cNvSpPr txBox="1">
            <a:spLocks noGrp="1"/>
          </p:cNvSpPr>
          <p:nvPr>
            <p:ph type="title" idx="2"/>
          </p:nvPr>
        </p:nvSpPr>
        <p:spPr>
          <a:xfrm>
            <a:off x="720000"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336" name="Google Shape;336;p30"/>
          <p:cNvSpPr txBox="1">
            <a:spLocks noGrp="1"/>
          </p:cNvSpPr>
          <p:nvPr>
            <p:ph type="title" idx="3"/>
          </p:nvPr>
        </p:nvSpPr>
        <p:spPr>
          <a:xfrm>
            <a:off x="720000"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337" name="Google Shape;337;p30"/>
          <p:cNvSpPr txBox="1">
            <a:spLocks noGrp="1"/>
          </p:cNvSpPr>
          <p:nvPr>
            <p:ph type="title" idx="4"/>
          </p:nvPr>
        </p:nvSpPr>
        <p:spPr>
          <a:xfrm>
            <a:off x="3178912"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338" name="Google Shape;338;p30"/>
          <p:cNvSpPr txBox="1">
            <a:spLocks noGrp="1"/>
          </p:cNvSpPr>
          <p:nvPr>
            <p:ph type="title" idx="5"/>
          </p:nvPr>
        </p:nvSpPr>
        <p:spPr>
          <a:xfrm>
            <a:off x="3178912"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339" name="Google Shape;339;p30"/>
          <p:cNvSpPr txBox="1">
            <a:spLocks noGrp="1"/>
          </p:cNvSpPr>
          <p:nvPr>
            <p:ph type="title" idx="6"/>
          </p:nvPr>
        </p:nvSpPr>
        <p:spPr>
          <a:xfrm>
            <a:off x="5637823"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340" name="Google Shape;340;p30"/>
          <p:cNvSpPr txBox="1">
            <a:spLocks noGrp="1"/>
          </p:cNvSpPr>
          <p:nvPr>
            <p:ph type="title" idx="7"/>
          </p:nvPr>
        </p:nvSpPr>
        <p:spPr>
          <a:xfrm>
            <a:off x="5637823"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341" name="Google Shape;341;p30"/>
          <p:cNvSpPr txBox="1">
            <a:spLocks noGrp="1"/>
          </p:cNvSpPr>
          <p:nvPr>
            <p:ph type="subTitle" idx="1"/>
          </p:nvPr>
        </p:nvSpPr>
        <p:spPr>
          <a:xfrm>
            <a:off x="369195" y="2208175"/>
            <a:ext cx="2319786" cy="1193393"/>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User authentication,</a:t>
            </a:r>
          </a:p>
          <a:p>
            <a:pPr marL="0" indent="0"/>
            <a:r>
              <a:rPr lang="en-US" dirty="0">
                <a:latin typeface="Times New Roman" panose="02020603050405020304" pitchFamily="18" charset="0"/>
                <a:cs typeface="Times New Roman" panose="02020603050405020304" pitchFamily="18" charset="0"/>
              </a:rPr>
              <a:t>profiles &amp;  Effective Platforms</a:t>
            </a:r>
          </a:p>
          <a:p>
            <a:pPr marL="0" lvl="0" indent="0" algn="l" rtl="0">
              <a:spcBef>
                <a:spcPts val="0"/>
              </a:spcBef>
              <a:spcAft>
                <a:spcPts val="0"/>
              </a:spcAft>
              <a:buNone/>
            </a:pPr>
            <a:endParaRPr lang="en-US" dirty="0"/>
          </a:p>
        </p:txBody>
      </p:sp>
      <p:sp>
        <p:nvSpPr>
          <p:cNvPr id="342" name="Google Shape;342;p30"/>
          <p:cNvSpPr txBox="1">
            <a:spLocks noGrp="1"/>
          </p:cNvSpPr>
          <p:nvPr>
            <p:ph type="subTitle" idx="8"/>
          </p:nvPr>
        </p:nvSpPr>
        <p:spPr>
          <a:xfrm>
            <a:off x="3178899" y="2208174"/>
            <a:ext cx="2319787" cy="8474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Pitch deck submission</a:t>
            </a:r>
            <a:endParaRPr dirty="0">
              <a:latin typeface="Times New Roman" panose="02020603050405020304" pitchFamily="18" charset="0"/>
              <a:cs typeface="Times New Roman" panose="02020603050405020304" pitchFamily="18" charset="0"/>
            </a:endParaRPr>
          </a:p>
        </p:txBody>
      </p:sp>
      <p:sp>
        <p:nvSpPr>
          <p:cNvPr id="343" name="Google Shape;343;p30"/>
          <p:cNvSpPr txBox="1">
            <a:spLocks noGrp="1"/>
          </p:cNvSpPr>
          <p:nvPr>
            <p:ph type="subTitle" idx="9"/>
          </p:nvPr>
        </p:nvSpPr>
        <p:spPr>
          <a:xfrm>
            <a:off x="5637822" y="2208175"/>
            <a:ext cx="1845300" cy="750900"/>
          </a:xfrm>
          <a:prstGeom prst="rect">
            <a:avLst/>
          </a:prstGeom>
        </p:spPr>
        <p:txBody>
          <a:bodyPr spcFirstLastPara="1" wrap="square" lIns="91425" tIns="91425" rIns="91425" bIns="91425" anchor="t" anchorCtr="0">
            <a:noAutofit/>
          </a:bodyPr>
          <a:lstStyle/>
          <a:p>
            <a:pPr marL="0" indent="0"/>
            <a:r>
              <a:rPr lang="en-US" sz="1400" b="1" dirty="0">
                <a:latin typeface="Times New Roman" panose="02020603050405020304" pitchFamily="18" charset="0"/>
                <a:cs typeface="Times New Roman" panose="02020603050405020304" pitchFamily="18" charset="0"/>
              </a:rPr>
              <a:t> Shortlisting mechanism</a:t>
            </a:r>
          </a:p>
          <a:p>
            <a:pPr marL="0" lvl="0" indent="0" algn="l" rtl="0">
              <a:spcBef>
                <a:spcPts val="0"/>
              </a:spcBef>
              <a:spcAft>
                <a:spcPts val="0"/>
              </a:spcAft>
              <a:buNone/>
            </a:pPr>
            <a:endParaRPr dirty="0"/>
          </a:p>
        </p:txBody>
      </p:sp>
      <p:sp>
        <p:nvSpPr>
          <p:cNvPr id="344" name="Google Shape;344;p30"/>
          <p:cNvSpPr txBox="1">
            <a:spLocks noGrp="1"/>
          </p:cNvSpPr>
          <p:nvPr>
            <p:ph type="subTitle" idx="13"/>
          </p:nvPr>
        </p:nvSpPr>
        <p:spPr>
          <a:xfrm>
            <a:off x="720000" y="3853100"/>
            <a:ext cx="1845300" cy="750900"/>
          </a:xfrm>
          <a:prstGeom prst="rect">
            <a:avLst/>
          </a:prstGeom>
        </p:spPr>
        <p:txBody>
          <a:bodyPr spcFirstLastPara="1" wrap="square" lIns="91425" tIns="91425" rIns="91425" bIns="91425" anchor="t" anchorCtr="0">
            <a:noAutofit/>
          </a:bodyPr>
          <a:lstStyle/>
          <a:p>
            <a:pPr marL="0" indent="0"/>
            <a:r>
              <a:rPr lang="en-US" sz="1400" b="1" dirty="0" err="1">
                <a:latin typeface="Times New Roman" panose="02020603050405020304" pitchFamily="18" charset="0"/>
                <a:cs typeface="Times New Roman" panose="02020603050405020304" pitchFamily="18" charset="0"/>
              </a:rPr>
              <a:t>DataEnabling</a:t>
            </a:r>
            <a:r>
              <a:rPr lang="en-US" sz="1400" b="1" dirty="0">
                <a:latin typeface="Times New Roman" panose="02020603050405020304" pitchFamily="18" charset="0"/>
                <a:cs typeface="Times New Roman" panose="02020603050405020304" pitchFamily="18" charset="0"/>
              </a:rPr>
              <a:t> Investors to Discover the Investment Opportunities</a:t>
            </a:r>
          </a:p>
          <a:p>
            <a:pPr marL="0" lvl="0" indent="0" algn="l" rtl="0">
              <a:spcBef>
                <a:spcPts val="0"/>
              </a:spcBef>
              <a:spcAft>
                <a:spcPts val="0"/>
              </a:spcAft>
              <a:buNone/>
            </a:pPr>
            <a:endParaRPr dirty="0"/>
          </a:p>
        </p:txBody>
      </p:sp>
      <p:sp>
        <p:nvSpPr>
          <p:cNvPr id="345" name="Google Shape;345;p30"/>
          <p:cNvSpPr txBox="1">
            <a:spLocks noGrp="1"/>
          </p:cNvSpPr>
          <p:nvPr>
            <p:ph type="subTitle" idx="14"/>
          </p:nvPr>
        </p:nvSpPr>
        <p:spPr>
          <a:xfrm>
            <a:off x="3178900" y="3853100"/>
            <a:ext cx="1845300" cy="750900"/>
          </a:xfrm>
          <a:prstGeom prst="rect">
            <a:avLst/>
          </a:prstGeom>
        </p:spPr>
        <p:txBody>
          <a:bodyPr spcFirstLastPara="1" wrap="square" lIns="91425" tIns="91425" rIns="91425" bIns="91425" anchor="t" anchorCtr="0">
            <a:noAutofit/>
          </a:bodyPr>
          <a:lstStyle/>
          <a:p>
            <a:pPr marL="0" indent="0"/>
            <a:r>
              <a:rPr lang="en-IN" sz="1400" b="1" dirty="0">
                <a:latin typeface="Times New Roman" panose="02020603050405020304" pitchFamily="18" charset="0"/>
                <a:cs typeface="Times New Roman" panose="02020603050405020304" pitchFamily="18" charset="0"/>
              </a:rPr>
              <a:t>C</a:t>
            </a:r>
            <a:r>
              <a:rPr lang="en-US" sz="1400" b="1" dirty="0" err="1">
                <a:latin typeface="Times New Roman" panose="02020603050405020304" pitchFamily="18" charset="0"/>
                <a:cs typeface="Times New Roman" panose="02020603050405020304" pitchFamily="18" charset="0"/>
              </a:rPr>
              <a:t>ontributing</a:t>
            </a:r>
            <a:r>
              <a:rPr lang="en-US" sz="1400" b="1" dirty="0">
                <a:latin typeface="Times New Roman" panose="02020603050405020304" pitchFamily="18" charset="0"/>
                <a:cs typeface="Times New Roman" panose="02020603050405020304" pitchFamily="18" charset="0"/>
              </a:rPr>
              <a:t> to Economic Growth and Prosperity</a:t>
            </a:r>
          </a:p>
          <a:p>
            <a:pPr marL="0" lvl="0" indent="0" algn="l" rtl="0">
              <a:spcBef>
                <a:spcPts val="0"/>
              </a:spcBef>
              <a:spcAft>
                <a:spcPts val="0"/>
              </a:spcAft>
              <a:buNone/>
            </a:pPr>
            <a:endParaRPr dirty="0"/>
          </a:p>
        </p:txBody>
      </p:sp>
      <p:sp>
        <p:nvSpPr>
          <p:cNvPr id="346" name="Google Shape;346;p30"/>
          <p:cNvSpPr txBox="1">
            <a:spLocks noGrp="1"/>
          </p:cNvSpPr>
          <p:nvPr>
            <p:ph type="subTitle" idx="15"/>
          </p:nvPr>
        </p:nvSpPr>
        <p:spPr>
          <a:xfrm>
            <a:off x="5637822" y="3853102"/>
            <a:ext cx="1845300" cy="750900"/>
          </a:xfrm>
          <a:prstGeom prst="rect">
            <a:avLst/>
          </a:prstGeom>
        </p:spPr>
        <p:txBody>
          <a:bodyPr spcFirstLastPara="1" wrap="square" lIns="91425" tIns="91425" rIns="91425" bIns="91425" anchor="t" anchorCtr="0">
            <a:noAutofit/>
          </a:bodyPr>
          <a:lstStyle/>
          <a:p>
            <a:pPr marL="0" indent="0"/>
            <a:r>
              <a:rPr lang="en-IN" b="1" dirty="0">
                <a:latin typeface="Times New Roman" panose="02020603050405020304" pitchFamily="18" charset="0"/>
                <a:cs typeface="Times New Roman" panose="02020603050405020304" pitchFamily="18" charset="0"/>
              </a:rPr>
              <a:t>Information Sharing</a:t>
            </a:r>
          </a:p>
          <a:p>
            <a:pPr marL="0" lvl="0" indent="0" algn="l" rtl="0">
              <a:spcBef>
                <a:spcPts val="0"/>
              </a:spcBef>
              <a:spcAft>
                <a:spcPts val="0"/>
              </a:spcAft>
              <a:buNone/>
            </a:pPr>
            <a:endParaRPr dirty="0"/>
          </a:p>
        </p:txBody>
      </p:sp>
      <p:grpSp>
        <p:nvGrpSpPr>
          <p:cNvPr id="347" name="Google Shape;347;p30"/>
          <p:cNvGrpSpPr/>
          <p:nvPr/>
        </p:nvGrpSpPr>
        <p:grpSpPr>
          <a:xfrm rot="2124048" flipH="1">
            <a:off x="7511809" y="2370892"/>
            <a:ext cx="2128646" cy="2672753"/>
            <a:chOff x="2179831" y="1845700"/>
            <a:chExt cx="1508390" cy="1893952"/>
          </a:xfrm>
        </p:grpSpPr>
        <p:sp>
          <p:nvSpPr>
            <p:cNvPr id="348" name="Google Shape;348;p30"/>
            <p:cNvSpPr/>
            <p:nvPr/>
          </p:nvSpPr>
          <p:spPr>
            <a:xfrm>
              <a:off x="2573416" y="2105695"/>
              <a:ext cx="667107" cy="902587"/>
            </a:xfrm>
            <a:custGeom>
              <a:avLst/>
              <a:gdLst/>
              <a:ahLst/>
              <a:cxnLst/>
              <a:rect l="l" t="t" r="r" b="b"/>
              <a:pathLst>
                <a:path w="1578" h="2135" extrusionOk="0">
                  <a:moveTo>
                    <a:pt x="0" y="2112"/>
                  </a:moveTo>
                  <a:lnTo>
                    <a:pt x="44" y="2135"/>
                  </a:lnTo>
                  <a:cubicBezTo>
                    <a:pt x="95" y="2067"/>
                    <a:pt x="146" y="1998"/>
                    <a:pt x="197" y="1930"/>
                  </a:cubicBezTo>
                  <a:cubicBezTo>
                    <a:pt x="321" y="1764"/>
                    <a:pt x="444" y="1599"/>
                    <a:pt x="567" y="1433"/>
                  </a:cubicBezTo>
                  <a:cubicBezTo>
                    <a:pt x="721" y="1225"/>
                    <a:pt x="873" y="1018"/>
                    <a:pt x="1025" y="809"/>
                  </a:cubicBezTo>
                  <a:cubicBezTo>
                    <a:pt x="1166" y="617"/>
                    <a:pt x="1305" y="423"/>
                    <a:pt x="1442" y="228"/>
                  </a:cubicBezTo>
                  <a:cubicBezTo>
                    <a:pt x="1488" y="163"/>
                    <a:pt x="1533" y="97"/>
                    <a:pt x="1578" y="32"/>
                  </a:cubicBezTo>
                  <a:lnTo>
                    <a:pt x="1534" y="0"/>
                  </a:lnTo>
                  <a:cubicBezTo>
                    <a:pt x="1235" y="459"/>
                    <a:pt x="0" y="2112"/>
                    <a:pt x="0" y="21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9" name="Google Shape;349;p30"/>
            <p:cNvSpPr/>
            <p:nvPr/>
          </p:nvSpPr>
          <p:spPr>
            <a:xfrm>
              <a:off x="3123420" y="1845700"/>
              <a:ext cx="177134" cy="236744"/>
            </a:xfrm>
            <a:custGeom>
              <a:avLst/>
              <a:gdLst/>
              <a:ahLst/>
              <a:cxnLst/>
              <a:rect l="l" t="t" r="r" b="b"/>
              <a:pathLst>
                <a:path w="419" h="560" extrusionOk="0">
                  <a:moveTo>
                    <a:pt x="407" y="426"/>
                  </a:moveTo>
                  <a:cubicBezTo>
                    <a:pt x="440" y="326"/>
                    <a:pt x="399" y="193"/>
                    <a:pt x="342" y="108"/>
                  </a:cubicBezTo>
                  <a:cubicBezTo>
                    <a:pt x="309" y="58"/>
                    <a:pt x="250" y="20"/>
                    <a:pt x="191" y="8"/>
                  </a:cubicBezTo>
                  <a:cubicBezTo>
                    <a:pt x="14" y="-28"/>
                    <a:pt x="-26" y="64"/>
                    <a:pt x="15" y="128"/>
                  </a:cubicBezTo>
                  <a:cubicBezTo>
                    <a:pt x="42" y="170"/>
                    <a:pt x="240" y="237"/>
                    <a:pt x="288" y="355"/>
                  </a:cubicBezTo>
                  <a:cubicBezTo>
                    <a:pt x="318" y="429"/>
                    <a:pt x="313" y="474"/>
                    <a:pt x="288" y="525"/>
                  </a:cubicBezTo>
                  <a:lnTo>
                    <a:pt x="337" y="560"/>
                  </a:lnTo>
                  <a:cubicBezTo>
                    <a:pt x="365" y="518"/>
                    <a:pt x="391" y="474"/>
                    <a:pt x="407" y="42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0" name="Google Shape;350;p30"/>
            <p:cNvSpPr/>
            <p:nvPr/>
          </p:nvSpPr>
          <p:spPr>
            <a:xfrm>
              <a:off x="3221922" y="2067647"/>
              <a:ext cx="43967" cy="51576"/>
            </a:xfrm>
            <a:custGeom>
              <a:avLst/>
              <a:gdLst/>
              <a:ahLst/>
              <a:cxnLst/>
              <a:rect l="l" t="t" r="r" b="b"/>
              <a:pathLst>
                <a:path w="104" h="122" extrusionOk="0">
                  <a:moveTo>
                    <a:pt x="104" y="35"/>
                  </a:moveTo>
                  <a:lnTo>
                    <a:pt x="55" y="0"/>
                  </a:lnTo>
                  <a:cubicBezTo>
                    <a:pt x="43" y="24"/>
                    <a:pt x="27" y="48"/>
                    <a:pt x="8" y="77"/>
                  </a:cubicBezTo>
                  <a:cubicBezTo>
                    <a:pt x="6" y="82"/>
                    <a:pt x="3" y="86"/>
                    <a:pt x="0" y="90"/>
                  </a:cubicBezTo>
                  <a:lnTo>
                    <a:pt x="44" y="122"/>
                  </a:lnTo>
                  <a:cubicBezTo>
                    <a:pt x="47" y="116"/>
                    <a:pt x="51" y="111"/>
                    <a:pt x="55" y="105"/>
                  </a:cubicBezTo>
                  <a:cubicBezTo>
                    <a:pt x="71" y="82"/>
                    <a:pt x="88" y="59"/>
                    <a:pt x="104" y="35"/>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30"/>
            <p:cNvSpPr/>
            <p:nvPr/>
          </p:nvSpPr>
          <p:spPr>
            <a:xfrm>
              <a:off x="2496474" y="2265920"/>
              <a:ext cx="760536" cy="827336"/>
            </a:xfrm>
            <a:custGeom>
              <a:avLst/>
              <a:gdLst/>
              <a:ahLst/>
              <a:cxnLst/>
              <a:rect l="l" t="t" r="r" b="b"/>
              <a:pathLst>
                <a:path w="1799" h="1957" extrusionOk="0">
                  <a:moveTo>
                    <a:pt x="32" y="1957"/>
                  </a:moveTo>
                  <a:lnTo>
                    <a:pt x="0" y="1919"/>
                  </a:lnTo>
                  <a:cubicBezTo>
                    <a:pt x="57" y="1855"/>
                    <a:pt x="114" y="1791"/>
                    <a:pt x="171" y="1728"/>
                  </a:cubicBezTo>
                  <a:cubicBezTo>
                    <a:pt x="309" y="1574"/>
                    <a:pt x="447" y="1420"/>
                    <a:pt x="586" y="1267"/>
                  </a:cubicBezTo>
                  <a:cubicBezTo>
                    <a:pt x="759" y="1075"/>
                    <a:pt x="932" y="885"/>
                    <a:pt x="1107" y="695"/>
                  </a:cubicBezTo>
                  <a:cubicBezTo>
                    <a:pt x="1268" y="519"/>
                    <a:pt x="1430" y="344"/>
                    <a:pt x="1594" y="171"/>
                  </a:cubicBezTo>
                  <a:cubicBezTo>
                    <a:pt x="1649" y="114"/>
                    <a:pt x="1705" y="57"/>
                    <a:pt x="1760" y="0"/>
                  </a:cubicBezTo>
                  <a:lnTo>
                    <a:pt x="1799" y="37"/>
                  </a:lnTo>
                  <a:cubicBezTo>
                    <a:pt x="1409" y="421"/>
                    <a:pt x="32" y="1957"/>
                    <a:pt x="32" y="19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2" name="Google Shape;352;p30"/>
            <p:cNvSpPr/>
            <p:nvPr/>
          </p:nvSpPr>
          <p:spPr>
            <a:xfrm>
              <a:off x="3271384" y="2179255"/>
              <a:ext cx="252385" cy="154729"/>
            </a:xfrm>
            <a:custGeom>
              <a:avLst/>
              <a:gdLst/>
              <a:ahLst/>
              <a:cxnLst/>
              <a:rect l="l" t="t" r="r" b="b"/>
              <a:pathLst>
                <a:path w="597" h="366" extrusionOk="0">
                  <a:moveTo>
                    <a:pt x="117" y="34"/>
                  </a:moveTo>
                  <a:cubicBezTo>
                    <a:pt x="209" y="-18"/>
                    <a:pt x="347" y="-5"/>
                    <a:pt x="442" y="34"/>
                  </a:cubicBezTo>
                  <a:cubicBezTo>
                    <a:pt x="497" y="57"/>
                    <a:pt x="547" y="107"/>
                    <a:pt x="570" y="163"/>
                  </a:cubicBezTo>
                  <a:cubicBezTo>
                    <a:pt x="640" y="330"/>
                    <a:pt x="558" y="387"/>
                    <a:pt x="487" y="359"/>
                  </a:cubicBezTo>
                  <a:cubicBezTo>
                    <a:pt x="441" y="341"/>
                    <a:pt x="336" y="161"/>
                    <a:pt x="211" y="137"/>
                  </a:cubicBezTo>
                  <a:cubicBezTo>
                    <a:pt x="132" y="121"/>
                    <a:pt x="89" y="135"/>
                    <a:pt x="44" y="170"/>
                  </a:cubicBezTo>
                  <a:lnTo>
                    <a:pt x="0" y="129"/>
                  </a:lnTo>
                  <a:cubicBezTo>
                    <a:pt x="36" y="93"/>
                    <a:pt x="74" y="59"/>
                    <a:pt x="117" y="3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3" name="Google Shape;353;p30"/>
            <p:cNvSpPr/>
            <p:nvPr/>
          </p:nvSpPr>
          <p:spPr>
            <a:xfrm>
              <a:off x="3240523" y="2233791"/>
              <a:ext cx="49462" cy="47772"/>
            </a:xfrm>
            <a:custGeom>
              <a:avLst/>
              <a:gdLst/>
              <a:ahLst/>
              <a:cxnLst/>
              <a:rect l="l" t="t" r="r" b="b"/>
              <a:pathLst>
                <a:path w="117" h="113" extrusionOk="0">
                  <a:moveTo>
                    <a:pt x="73" y="0"/>
                  </a:moveTo>
                  <a:lnTo>
                    <a:pt x="117" y="41"/>
                  </a:lnTo>
                  <a:cubicBezTo>
                    <a:pt x="96" y="57"/>
                    <a:pt x="75" y="78"/>
                    <a:pt x="51" y="102"/>
                  </a:cubicBezTo>
                  <a:cubicBezTo>
                    <a:pt x="47" y="105"/>
                    <a:pt x="43" y="109"/>
                    <a:pt x="39" y="113"/>
                  </a:cubicBezTo>
                  <a:lnTo>
                    <a:pt x="0" y="76"/>
                  </a:lnTo>
                  <a:cubicBezTo>
                    <a:pt x="5" y="71"/>
                    <a:pt x="9" y="66"/>
                    <a:pt x="14" y="62"/>
                  </a:cubicBezTo>
                  <a:cubicBezTo>
                    <a:pt x="33" y="42"/>
                    <a:pt x="53" y="21"/>
                    <a:pt x="73"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30"/>
            <p:cNvSpPr/>
            <p:nvPr/>
          </p:nvSpPr>
          <p:spPr>
            <a:xfrm>
              <a:off x="2705738" y="2465461"/>
              <a:ext cx="715301" cy="866653"/>
            </a:xfrm>
            <a:custGeom>
              <a:avLst/>
              <a:gdLst/>
              <a:ahLst/>
              <a:cxnLst/>
              <a:rect l="l" t="t" r="r" b="b"/>
              <a:pathLst>
                <a:path w="1692" h="2050" extrusionOk="0">
                  <a:moveTo>
                    <a:pt x="33" y="2050"/>
                  </a:moveTo>
                  <a:lnTo>
                    <a:pt x="0" y="2013"/>
                  </a:lnTo>
                  <a:cubicBezTo>
                    <a:pt x="53" y="1946"/>
                    <a:pt x="107" y="1880"/>
                    <a:pt x="160" y="1813"/>
                  </a:cubicBezTo>
                  <a:cubicBezTo>
                    <a:pt x="289" y="1652"/>
                    <a:pt x="419" y="1491"/>
                    <a:pt x="549" y="1330"/>
                  </a:cubicBezTo>
                  <a:cubicBezTo>
                    <a:pt x="711" y="1130"/>
                    <a:pt x="873" y="929"/>
                    <a:pt x="1037" y="730"/>
                  </a:cubicBezTo>
                  <a:cubicBezTo>
                    <a:pt x="1188" y="546"/>
                    <a:pt x="1340" y="362"/>
                    <a:pt x="1495" y="181"/>
                  </a:cubicBezTo>
                  <a:cubicBezTo>
                    <a:pt x="1546" y="120"/>
                    <a:pt x="1599" y="60"/>
                    <a:pt x="1651" y="0"/>
                  </a:cubicBezTo>
                  <a:lnTo>
                    <a:pt x="1692" y="35"/>
                  </a:lnTo>
                  <a:cubicBezTo>
                    <a:pt x="1324" y="440"/>
                    <a:pt x="33" y="2050"/>
                    <a:pt x="33" y="205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5" name="Google Shape;355;p30"/>
            <p:cNvSpPr/>
            <p:nvPr/>
          </p:nvSpPr>
          <p:spPr>
            <a:xfrm>
              <a:off x="3432877" y="2370764"/>
              <a:ext cx="255344" cy="149233"/>
            </a:xfrm>
            <a:custGeom>
              <a:avLst/>
              <a:gdLst/>
              <a:ahLst/>
              <a:cxnLst/>
              <a:rect l="l" t="t" r="r" b="b"/>
              <a:pathLst>
                <a:path w="604" h="353" extrusionOk="0">
                  <a:moveTo>
                    <a:pt x="112" y="43"/>
                  </a:moveTo>
                  <a:cubicBezTo>
                    <a:pt x="200" y="-14"/>
                    <a:pt x="339" y="-8"/>
                    <a:pt x="436" y="26"/>
                  </a:cubicBezTo>
                  <a:cubicBezTo>
                    <a:pt x="492" y="46"/>
                    <a:pt x="545" y="93"/>
                    <a:pt x="571" y="147"/>
                  </a:cubicBezTo>
                  <a:cubicBezTo>
                    <a:pt x="650" y="309"/>
                    <a:pt x="571" y="371"/>
                    <a:pt x="499" y="348"/>
                  </a:cubicBezTo>
                  <a:cubicBezTo>
                    <a:pt x="451" y="332"/>
                    <a:pt x="337" y="158"/>
                    <a:pt x="211" y="140"/>
                  </a:cubicBezTo>
                  <a:cubicBezTo>
                    <a:pt x="131" y="130"/>
                    <a:pt x="89" y="145"/>
                    <a:pt x="45" y="183"/>
                  </a:cubicBezTo>
                  <a:lnTo>
                    <a:pt x="0" y="145"/>
                  </a:lnTo>
                  <a:cubicBezTo>
                    <a:pt x="33" y="107"/>
                    <a:pt x="70" y="71"/>
                    <a:pt x="112" y="4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6" name="Google Shape;356;p30"/>
            <p:cNvSpPr/>
            <p:nvPr/>
          </p:nvSpPr>
          <p:spPr>
            <a:xfrm>
              <a:off x="3403707" y="2432064"/>
              <a:ext cx="48194" cy="48194"/>
            </a:xfrm>
            <a:custGeom>
              <a:avLst/>
              <a:gdLst/>
              <a:ahLst/>
              <a:cxnLst/>
              <a:rect l="l" t="t" r="r" b="b"/>
              <a:pathLst>
                <a:path w="114" h="114" extrusionOk="0">
                  <a:moveTo>
                    <a:pt x="69" y="0"/>
                  </a:moveTo>
                  <a:lnTo>
                    <a:pt x="114" y="38"/>
                  </a:lnTo>
                  <a:cubicBezTo>
                    <a:pt x="95" y="55"/>
                    <a:pt x="75" y="77"/>
                    <a:pt x="52" y="102"/>
                  </a:cubicBezTo>
                  <a:cubicBezTo>
                    <a:pt x="48" y="106"/>
                    <a:pt x="45" y="110"/>
                    <a:pt x="41" y="114"/>
                  </a:cubicBezTo>
                  <a:lnTo>
                    <a:pt x="0" y="79"/>
                  </a:lnTo>
                  <a:cubicBezTo>
                    <a:pt x="4" y="74"/>
                    <a:pt x="9" y="69"/>
                    <a:pt x="13" y="65"/>
                  </a:cubicBezTo>
                  <a:cubicBezTo>
                    <a:pt x="31" y="43"/>
                    <a:pt x="50" y="21"/>
                    <a:pt x="69"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30"/>
            <p:cNvSpPr/>
            <p:nvPr/>
          </p:nvSpPr>
          <p:spPr>
            <a:xfrm>
              <a:off x="2378526" y="2399511"/>
              <a:ext cx="1055619" cy="946131"/>
            </a:xfrm>
            <a:custGeom>
              <a:avLst/>
              <a:gdLst/>
              <a:ahLst/>
              <a:cxnLst/>
              <a:rect l="l" t="t" r="r" b="b"/>
              <a:pathLst>
                <a:path w="2497" h="2238" extrusionOk="0">
                  <a:moveTo>
                    <a:pt x="0" y="2153"/>
                  </a:moveTo>
                  <a:lnTo>
                    <a:pt x="16" y="2134"/>
                  </a:lnTo>
                  <a:cubicBezTo>
                    <a:pt x="64" y="2080"/>
                    <a:pt x="112" y="2027"/>
                    <a:pt x="160" y="1973"/>
                  </a:cubicBezTo>
                  <a:lnTo>
                    <a:pt x="187" y="1943"/>
                  </a:lnTo>
                  <a:cubicBezTo>
                    <a:pt x="311" y="1804"/>
                    <a:pt x="443" y="1658"/>
                    <a:pt x="602" y="1482"/>
                  </a:cubicBezTo>
                  <a:cubicBezTo>
                    <a:pt x="781" y="1283"/>
                    <a:pt x="956" y="1091"/>
                    <a:pt x="1123" y="910"/>
                  </a:cubicBezTo>
                  <a:cubicBezTo>
                    <a:pt x="1265" y="754"/>
                    <a:pt x="1434" y="571"/>
                    <a:pt x="1611" y="386"/>
                  </a:cubicBezTo>
                  <a:cubicBezTo>
                    <a:pt x="1644" y="351"/>
                    <a:pt x="1677" y="317"/>
                    <a:pt x="1711" y="282"/>
                  </a:cubicBezTo>
                  <a:cubicBezTo>
                    <a:pt x="1733" y="260"/>
                    <a:pt x="1755" y="237"/>
                    <a:pt x="1777" y="214"/>
                  </a:cubicBezTo>
                  <a:lnTo>
                    <a:pt x="1790" y="200"/>
                  </a:lnTo>
                  <a:lnTo>
                    <a:pt x="1806" y="184"/>
                  </a:lnTo>
                  <a:cubicBezTo>
                    <a:pt x="1820" y="169"/>
                    <a:pt x="1835" y="153"/>
                    <a:pt x="1850" y="138"/>
                  </a:cubicBezTo>
                  <a:cubicBezTo>
                    <a:pt x="1881" y="107"/>
                    <a:pt x="1923" y="67"/>
                    <a:pt x="1973" y="38"/>
                  </a:cubicBezTo>
                  <a:cubicBezTo>
                    <a:pt x="2075" y="-20"/>
                    <a:pt x="2223" y="-5"/>
                    <a:pt x="2324" y="37"/>
                  </a:cubicBezTo>
                  <a:cubicBezTo>
                    <a:pt x="2341" y="44"/>
                    <a:pt x="2357" y="53"/>
                    <a:pt x="2373" y="64"/>
                  </a:cubicBezTo>
                  <a:cubicBezTo>
                    <a:pt x="2415" y="94"/>
                    <a:pt x="2449" y="136"/>
                    <a:pt x="2468" y="181"/>
                  </a:cubicBezTo>
                  <a:cubicBezTo>
                    <a:pt x="2522" y="309"/>
                    <a:pt x="2489" y="370"/>
                    <a:pt x="2465" y="396"/>
                  </a:cubicBezTo>
                  <a:cubicBezTo>
                    <a:pt x="2436" y="426"/>
                    <a:pt x="2390" y="434"/>
                    <a:pt x="2347" y="417"/>
                  </a:cubicBezTo>
                  <a:cubicBezTo>
                    <a:pt x="2342" y="415"/>
                    <a:pt x="2337" y="412"/>
                    <a:pt x="2331" y="408"/>
                  </a:cubicBezTo>
                  <a:lnTo>
                    <a:pt x="2331" y="408"/>
                  </a:lnTo>
                  <a:cubicBezTo>
                    <a:pt x="2313" y="395"/>
                    <a:pt x="2292" y="372"/>
                    <a:pt x="2267" y="343"/>
                  </a:cubicBezTo>
                  <a:cubicBezTo>
                    <a:pt x="2234" y="307"/>
                    <a:pt x="2193" y="261"/>
                    <a:pt x="2149" y="230"/>
                  </a:cubicBezTo>
                  <a:cubicBezTo>
                    <a:pt x="2124" y="211"/>
                    <a:pt x="2099" y="200"/>
                    <a:pt x="2076" y="196"/>
                  </a:cubicBezTo>
                  <a:cubicBezTo>
                    <a:pt x="2003" y="182"/>
                    <a:pt x="1970" y="195"/>
                    <a:pt x="1933" y="223"/>
                  </a:cubicBezTo>
                  <a:cubicBezTo>
                    <a:pt x="1914" y="238"/>
                    <a:pt x="1893" y="258"/>
                    <a:pt x="1870" y="281"/>
                  </a:cubicBezTo>
                  <a:lnTo>
                    <a:pt x="1858" y="293"/>
                  </a:lnTo>
                  <a:cubicBezTo>
                    <a:pt x="1473" y="672"/>
                    <a:pt x="105" y="2197"/>
                    <a:pt x="91" y="2212"/>
                  </a:cubicBezTo>
                  <a:lnTo>
                    <a:pt x="68" y="2238"/>
                  </a:lnTo>
                  <a:lnTo>
                    <a:pt x="0" y="215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30"/>
            <p:cNvSpPr/>
            <p:nvPr/>
          </p:nvSpPr>
          <p:spPr>
            <a:xfrm>
              <a:off x="2394590" y="2498859"/>
              <a:ext cx="760536" cy="827336"/>
            </a:xfrm>
            <a:custGeom>
              <a:avLst/>
              <a:gdLst/>
              <a:ahLst/>
              <a:cxnLst/>
              <a:rect l="l" t="t" r="r" b="b"/>
              <a:pathLst>
                <a:path w="1799" h="1957" extrusionOk="0">
                  <a:moveTo>
                    <a:pt x="31" y="1957"/>
                  </a:moveTo>
                  <a:lnTo>
                    <a:pt x="0" y="1919"/>
                  </a:lnTo>
                  <a:cubicBezTo>
                    <a:pt x="57" y="1855"/>
                    <a:pt x="114" y="1791"/>
                    <a:pt x="171" y="1728"/>
                  </a:cubicBezTo>
                  <a:cubicBezTo>
                    <a:pt x="309" y="1574"/>
                    <a:pt x="447" y="1420"/>
                    <a:pt x="586" y="1267"/>
                  </a:cubicBezTo>
                  <a:cubicBezTo>
                    <a:pt x="759" y="1075"/>
                    <a:pt x="932" y="885"/>
                    <a:pt x="1107" y="695"/>
                  </a:cubicBezTo>
                  <a:cubicBezTo>
                    <a:pt x="1268" y="519"/>
                    <a:pt x="1430" y="344"/>
                    <a:pt x="1594" y="171"/>
                  </a:cubicBezTo>
                  <a:cubicBezTo>
                    <a:pt x="1649" y="114"/>
                    <a:pt x="1705" y="57"/>
                    <a:pt x="1760" y="0"/>
                  </a:cubicBezTo>
                  <a:lnTo>
                    <a:pt x="1799" y="37"/>
                  </a:lnTo>
                  <a:cubicBezTo>
                    <a:pt x="1409" y="420"/>
                    <a:pt x="31" y="1957"/>
                    <a:pt x="31" y="19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9" name="Google Shape;359;p30"/>
            <p:cNvSpPr/>
            <p:nvPr/>
          </p:nvSpPr>
          <p:spPr>
            <a:xfrm>
              <a:off x="3169500" y="2412194"/>
              <a:ext cx="252385" cy="154729"/>
            </a:xfrm>
            <a:custGeom>
              <a:avLst/>
              <a:gdLst/>
              <a:ahLst/>
              <a:cxnLst/>
              <a:rect l="l" t="t" r="r" b="b"/>
              <a:pathLst>
                <a:path w="597" h="366" extrusionOk="0">
                  <a:moveTo>
                    <a:pt x="117" y="34"/>
                  </a:moveTo>
                  <a:cubicBezTo>
                    <a:pt x="209" y="-19"/>
                    <a:pt x="347" y="-5"/>
                    <a:pt x="442" y="34"/>
                  </a:cubicBezTo>
                  <a:cubicBezTo>
                    <a:pt x="497" y="57"/>
                    <a:pt x="547" y="107"/>
                    <a:pt x="570" y="163"/>
                  </a:cubicBezTo>
                  <a:cubicBezTo>
                    <a:pt x="640" y="329"/>
                    <a:pt x="558" y="387"/>
                    <a:pt x="487" y="359"/>
                  </a:cubicBezTo>
                  <a:cubicBezTo>
                    <a:pt x="440" y="341"/>
                    <a:pt x="335" y="161"/>
                    <a:pt x="211" y="136"/>
                  </a:cubicBezTo>
                  <a:cubicBezTo>
                    <a:pt x="132" y="121"/>
                    <a:pt x="89" y="135"/>
                    <a:pt x="43" y="170"/>
                  </a:cubicBezTo>
                  <a:lnTo>
                    <a:pt x="0" y="129"/>
                  </a:lnTo>
                  <a:cubicBezTo>
                    <a:pt x="36" y="93"/>
                    <a:pt x="74" y="59"/>
                    <a:pt x="117" y="3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0" name="Google Shape;360;p30"/>
            <p:cNvSpPr/>
            <p:nvPr/>
          </p:nvSpPr>
          <p:spPr>
            <a:xfrm>
              <a:off x="3138639" y="2466730"/>
              <a:ext cx="49040" cy="47772"/>
            </a:xfrm>
            <a:custGeom>
              <a:avLst/>
              <a:gdLst/>
              <a:ahLst/>
              <a:cxnLst/>
              <a:rect l="l" t="t" r="r" b="b"/>
              <a:pathLst>
                <a:path w="116" h="113" extrusionOk="0">
                  <a:moveTo>
                    <a:pt x="73" y="0"/>
                  </a:moveTo>
                  <a:lnTo>
                    <a:pt x="116" y="41"/>
                  </a:lnTo>
                  <a:cubicBezTo>
                    <a:pt x="96" y="57"/>
                    <a:pt x="75" y="77"/>
                    <a:pt x="50" y="102"/>
                  </a:cubicBezTo>
                  <a:cubicBezTo>
                    <a:pt x="47" y="105"/>
                    <a:pt x="43" y="109"/>
                    <a:pt x="39" y="113"/>
                  </a:cubicBezTo>
                  <a:lnTo>
                    <a:pt x="0" y="76"/>
                  </a:lnTo>
                  <a:cubicBezTo>
                    <a:pt x="4" y="71"/>
                    <a:pt x="9" y="66"/>
                    <a:pt x="13" y="62"/>
                  </a:cubicBezTo>
                  <a:cubicBezTo>
                    <a:pt x="33" y="41"/>
                    <a:pt x="53" y="20"/>
                    <a:pt x="73"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1" name="Google Shape;361;p30"/>
            <p:cNvSpPr/>
            <p:nvPr/>
          </p:nvSpPr>
          <p:spPr>
            <a:xfrm>
              <a:off x="2179831" y="2613003"/>
              <a:ext cx="603271" cy="751663"/>
            </a:xfrm>
            <a:custGeom>
              <a:avLst/>
              <a:gdLst/>
              <a:ahLst/>
              <a:cxnLst/>
              <a:rect l="l" t="t" r="r" b="b"/>
              <a:pathLst>
                <a:path w="1427" h="1778" extrusionOk="0">
                  <a:moveTo>
                    <a:pt x="1391" y="194"/>
                  </a:moveTo>
                  <a:cubicBezTo>
                    <a:pt x="1391" y="194"/>
                    <a:pt x="838" y="41"/>
                    <a:pt x="526" y="172"/>
                  </a:cubicBezTo>
                  <a:cubicBezTo>
                    <a:pt x="244" y="292"/>
                    <a:pt x="304" y="775"/>
                    <a:pt x="253" y="1045"/>
                  </a:cubicBezTo>
                  <a:cubicBezTo>
                    <a:pt x="229" y="1174"/>
                    <a:pt x="122" y="1297"/>
                    <a:pt x="122" y="1427"/>
                  </a:cubicBezTo>
                  <a:cubicBezTo>
                    <a:pt x="121" y="1533"/>
                    <a:pt x="228" y="1583"/>
                    <a:pt x="304" y="1643"/>
                  </a:cubicBezTo>
                  <a:cubicBezTo>
                    <a:pt x="348" y="1678"/>
                    <a:pt x="379" y="1735"/>
                    <a:pt x="418" y="1776"/>
                  </a:cubicBezTo>
                  <a:lnTo>
                    <a:pt x="296" y="1778"/>
                  </a:lnTo>
                  <a:cubicBezTo>
                    <a:pt x="270" y="1779"/>
                    <a:pt x="180" y="1674"/>
                    <a:pt x="159" y="1655"/>
                  </a:cubicBezTo>
                  <a:cubicBezTo>
                    <a:pt x="109" y="1608"/>
                    <a:pt x="60" y="1559"/>
                    <a:pt x="28" y="1499"/>
                  </a:cubicBezTo>
                  <a:cubicBezTo>
                    <a:pt x="-57" y="1344"/>
                    <a:pt x="77" y="1204"/>
                    <a:pt x="112" y="1052"/>
                  </a:cubicBezTo>
                  <a:cubicBezTo>
                    <a:pt x="151" y="883"/>
                    <a:pt x="161" y="709"/>
                    <a:pt x="194" y="539"/>
                  </a:cubicBezTo>
                  <a:cubicBezTo>
                    <a:pt x="224" y="388"/>
                    <a:pt x="269" y="214"/>
                    <a:pt x="398" y="117"/>
                  </a:cubicBezTo>
                  <a:cubicBezTo>
                    <a:pt x="582" y="-21"/>
                    <a:pt x="932" y="-14"/>
                    <a:pt x="1136" y="24"/>
                  </a:cubicBezTo>
                  <a:cubicBezTo>
                    <a:pt x="1250" y="45"/>
                    <a:pt x="1427" y="89"/>
                    <a:pt x="1427" y="89"/>
                  </a:cubicBezTo>
                  <a:lnTo>
                    <a:pt x="1391" y="19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2" name="Google Shape;362;p30"/>
            <p:cNvSpPr/>
            <p:nvPr/>
          </p:nvSpPr>
          <p:spPr>
            <a:xfrm>
              <a:off x="2205619" y="2468421"/>
              <a:ext cx="957963" cy="1271232"/>
            </a:xfrm>
            <a:custGeom>
              <a:avLst/>
              <a:gdLst/>
              <a:ahLst/>
              <a:cxnLst/>
              <a:rect l="l" t="t" r="r" b="b"/>
              <a:pathLst>
                <a:path w="2266" h="3007" extrusionOk="0">
                  <a:moveTo>
                    <a:pt x="1614" y="0"/>
                  </a:moveTo>
                  <a:lnTo>
                    <a:pt x="142" y="2047"/>
                  </a:lnTo>
                  <a:cubicBezTo>
                    <a:pt x="-28" y="2286"/>
                    <a:pt x="-48" y="2567"/>
                    <a:pt x="97" y="2670"/>
                  </a:cubicBezTo>
                  <a:lnTo>
                    <a:pt x="518" y="2968"/>
                  </a:lnTo>
                  <a:cubicBezTo>
                    <a:pt x="663" y="3071"/>
                    <a:pt x="921" y="2960"/>
                    <a:pt x="1091" y="2721"/>
                  </a:cubicBezTo>
                  <a:lnTo>
                    <a:pt x="2266" y="1064"/>
                  </a:lnTo>
                  <a:lnTo>
                    <a:pt x="1614"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3" name="Google Shape;363;p30"/>
            <p:cNvSpPr/>
            <p:nvPr/>
          </p:nvSpPr>
          <p:spPr>
            <a:xfrm>
              <a:off x="2812695" y="2468421"/>
              <a:ext cx="350887" cy="793516"/>
            </a:xfrm>
            <a:custGeom>
              <a:avLst/>
              <a:gdLst/>
              <a:ahLst/>
              <a:cxnLst/>
              <a:rect l="l" t="t" r="r" b="b"/>
              <a:pathLst>
                <a:path w="830" h="1877" extrusionOk="0">
                  <a:moveTo>
                    <a:pt x="196" y="578"/>
                  </a:moveTo>
                  <a:cubicBezTo>
                    <a:pt x="259" y="718"/>
                    <a:pt x="322" y="896"/>
                    <a:pt x="333" y="1049"/>
                  </a:cubicBezTo>
                  <a:cubicBezTo>
                    <a:pt x="339" y="1145"/>
                    <a:pt x="352" y="1238"/>
                    <a:pt x="351" y="1334"/>
                  </a:cubicBezTo>
                  <a:cubicBezTo>
                    <a:pt x="349" y="1427"/>
                    <a:pt x="340" y="1520"/>
                    <a:pt x="323" y="1611"/>
                  </a:cubicBezTo>
                  <a:cubicBezTo>
                    <a:pt x="310" y="1686"/>
                    <a:pt x="299" y="1813"/>
                    <a:pt x="254" y="1877"/>
                  </a:cubicBezTo>
                  <a:cubicBezTo>
                    <a:pt x="254" y="1876"/>
                    <a:pt x="830" y="1064"/>
                    <a:pt x="830" y="1064"/>
                  </a:cubicBezTo>
                  <a:lnTo>
                    <a:pt x="178" y="0"/>
                  </a:lnTo>
                  <a:lnTo>
                    <a:pt x="0" y="248"/>
                  </a:lnTo>
                  <a:cubicBezTo>
                    <a:pt x="76" y="349"/>
                    <a:pt x="141" y="459"/>
                    <a:pt x="196" y="57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4" name="Google Shape;364;p30"/>
            <p:cNvSpPr/>
            <p:nvPr/>
          </p:nvSpPr>
          <p:spPr>
            <a:xfrm>
              <a:off x="2835524" y="2468421"/>
              <a:ext cx="328058" cy="654851"/>
            </a:xfrm>
            <a:custGeom>
              <a:avLst/>
              <a:gdLst/>
              <a:ahLst/>
              <a:cxnLst/>
              <a:rect l="l" t="t" r="r" b="b"/>
              <a:pathLst>
                <a:path w="776" h="1549" extrusionOk="0">
                  <a:moveTo>
                    <a:pt x="432" y="1549"/>
                  </a:moveTo>
                  <a:cubicBezTo>
                    <a:pt x="592" y="1323"/>
                    <a:pt x="776" y="1064"/>
                    <a:pt x="776" y="1064"/>
                  </a:cubicBezTo>
                  <a:lnTo>
                    <a:pt x="124" y="0"/>
                  </a:lnTo>
                  <a:lnTo>
                    <a:pt x="0" y="172"/>
                  </a:lnTo>
                  <a:cubicBezTo>
                    <a:pt x="335" y="549"/>
                    <a:pt x="487" y="1056"/>
                    <a:pt x="432" y="154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5" name="Google Shape;365;p30"/>
            <p:cNvSpPr/>
            <p:nvPr/>
          </p:nvSpPr>
          <p:spPr>
            <a:xfrm>
              <a:off x="2205619" y="2877649"/>
              <a:ext cx="540704" cy="862003"/>
            </a:xfrm>
            <a:custGeom>
              <a:avLst/>
              <a:gdLst/>
              <a:ahLst/>
              <a:cxnLst/>
              <a:rect l="l" t="t" r="r" b="b"/>
              <a:pathLst>
                <a:path w="1279" h="2039" extrusionOk="0">
                  <a:moveTo>
                    <a:pt x="918" y="0"/>
                  </a:moveTo>
                  <a:lnTo>
                    <a:pt x="142" y="1079"/>
                  </a:lnTo>
                  <a:cubicBezTo>
                    <a:pt x="-28" y="1318"/>
                    <a:pt x="-48" y="1599"/>
                    <a:pt x="97" y="1702"/>
                  </a:cubicBezTo>
                  <a:lnTo>
                    <a:pt x="518" y="2000"/>
                  </a:lnTo>
                  <a:cubicBezTo>
                    <a:pt x="663" y="2103"/>
                    <a:pt x="921" y="1992"/>
                    <a:pt x="1091" y="1753"/>
                  </a:cubicBezTo>
                  <a:lnTo>
                    <a:pt x="1279" y="1488"/>
                  </a:lnTo>
                  <a:cubicBezTo>
                    <a:pt x="939" y="1073"/>
                    <a:pt x="809" y="519"/>
                    <a:pt x="918"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6" name="Google Shape;366;p30"/>
            <p:cNvSpPr/>
            <p:nvPr/>
          </p:nvSpPr>
          <p:spPr>
            <a:xfrm>
              <a:off x="2205619" y="2998980"/>
              <a:ext cx="485323" cy="740671"/>
            </a:xfrm>
            <a:custGeom>
              <a:avLst/>
              <a:gdLst/>
              <a:ahLst/>
              <a:cxnLst/>
              <a:rect l="l" t="t" r="r" b="b"/>
              <a:pathLst>
                <a:path w="1148" h="1752" extrusionOk="0">
                  <a:moveTo>
                    <a:pt x="711" y="0"/>
                  </a:moveTo>
                  <a:lnTo>
                    <a:pt x="142" y="792"/>
                  </a:lnTo>
                  <a:cubicBezTo>
                    <a:pt x="-28" y="1031"/>
                    <a:pt x="-48" y="1312"/>
                    <a:pt x="97" y="1415"/>
                  </a:cubicBezTo>
                  <a:lnTo>
                    <a:pt x="518" y="1713"/>
                  </a:lnTo>
                  <a:cubicBezTo>
                    <a:pt x="663" y="1816"/>
                    <a:pt x="921" y="1705"/>
                    <a:pt x="1091" y="1466"/>
                  </a:cubicBezTo>
                  <a:lnTo>
                    <a:pt x="1148" y="1385"/>
                  </a:lnTo>
                  <a:cubicBezTo>
                    <a:pt x="809" y="1007"/>
                    <a:pt x="655" y="496"/>
                    <a:pt x="711"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7" name="Google Shape;367;p30"/>
            <p:cNvSpPr/>
            <p:nvPr/>
          </p:nvSpPr>
          <p:spPr>
            <a:xfrm>
              <a:off x="2205619" y="3360860"/>
              <a:ext cx="441356" cy="378791"/>
            </a:xfrm>
            <a:custGeom>
              <a:avLst/>
              <a:gdLst/>
              <a:ahLst/>
              <a:cxnLst/>
              <a:rect l="l" t="t" r="r" b="b"/>
              <a:pathLst>
                <a:path w="1044" h="896" extrusionOk="0">
                  <a:moveTo>
                    <a:pt x="100" y="0"/>
                  </a:moveTo>
                  <a:cubicBezTo>
                    <a:pt x="-30" y="223"/>
                    <a:pt x="-36" y="465"/>
                    <a:pt x="97" y="559"/>
                  </a:cubicBezTo>
                  <a:lnTo>
                    <a:pt x="518" y="857"/>
                  </a:lnTo>
                  <a:cubicBezTo>
                    <a:pt x="650" y="952"/>
                    <a:pt x="876" y="867"/>
                    <a:pt x="1044" y="670"/>
                  </a:cubicBezTo>
                  <a:lnTo>
                    <a:pt x="10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719076" y="181907"/>
            <a:ext cx="7704000" cy="572700"/>
          </a:xfrm>
          <a:prstGeom prst="rect">
            <a:avLst/>
          </a:prstGeom>
        </p:spPr>
        <p:txBody>
          <a:bodyPr spcFirstLastPara="1" wrap="square" lIns="91425" tIns="91425" rIns="91425" bIns="91425" anchor="t" anchorCtr="0">
            <a:noAutofit/>
          </a:bodyPr>
          <a:lstStyle/>
          <a:p>
            <a:r>
              <a:rPr lang="en-IN" sz="3600" b="1" dirty="0">
                <a:effectLst/>
                <a:latin typeface="Times New Roman" panose="02020603050405020304" pitchFamily="18" charset="0"/>
                <a:cs typeface="Times New Roman" panose="02020603050405020304" pitchFamily="18" charset="0"/>
              </a:rPr>
              <a:t>Detailed Analysis</a:t>
            </a:r>
            <a:br>
              <a:rPr lang="en-IN" b="1" dirty="0">
                <a:effectLst/>
              </a:rPr>
            </a:br>
            <a:endParaRPr dirty="0"/>
          </a:p>
        </p:txBody>
      </p:sp>
      <p:sp>
        <p:nvSpPr>
          <p:cNvPr id="444" name="Google Shape;444;p36"/>
          <p:cNvSpPr txBox="1">
            <a:spLocks noGrp="1"/>
          </p:cNvSpPr>
          <p:nvPr>
            <p:ph type="subTitle" idx="1"/>
          </p:nvPr>
        </p:nvSpPr>
        <p:spPr>
          <a:xfrm>
            <a:off x="723900" y="1750851"/>
            <a:ext cx="2498400" cy="903600"/>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cs typeface="Times New Roman" panose="02020603050405020304" pitchFamily="18" charset="0"/>
              </a:rPr>
              <a:t>Implement a secure user registration and authentication system</a:t>
            </a: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3326637" y="1750859"/>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Allow startups to create detailed profiles showcasing their business ideas</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723900"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Develop matching algorithms that suggest relevant startup pitches to investors</a:t>
            </a: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Facilitate communication between startups and investors through messaging features</a:t>
            </a:r>
            <a:r>
              <a:rPr lang="en-US" dirty="0"/>
              <a:t>.</a:t>
            </a:r>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733725" y="1381190"/>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effectLst/>
                <a:latin typeface="Times New Roman" panose="02020603050405020304" pitchFamily="18" charset="0"/>
                <a:cs typeface="Times New Roman" panose="02020603050405020304" pitchFamily="18" charset="0"/>
              </a:rPr>
              <a:t>User Registration and Authentication</a:t>
            </a:r>
          </a:p>
        </p:txBody>
      </p:sp>
      <p:sp>
        <p:nvSpPr>
          <p:cNvPr id="449" name="Google Shape;449;p36"/>
          <p:cNvSpPr txBox="1">
            <a:spLocks noGrp="1"/>
          </p:cNvSpPr>
          <p:nvPr>
            <p:ph type="subTitle" idx="8"/>
          </p:nvPr>
        </p:nvSpPr>
        <p:spPr>
          <a:xfrm>
            <a:off x="3333994" y="1155590"/>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Profile Creation</a:t>
            </a:r>
          </a:p>
        </p:txBody>
      </p:sp>
      <p:sp>
        <p:nvSpPr>
          <p:cNvPr id="450" name="Google Shape;450;p36"/>
          <p:cNvSpPr txBox="1">
            <a:spLocks noGrp="1"/>
          </p:cNvSpPr>
          <p:nvPr>
            <p:ph type="subTitle" idx="9"/>
          </p:nvPr>
        </p:nvSpPr>
        <p:spPr>
          <a:xfrm>
            <a:off x="5934279" y="1381196"/>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Pitch Presentation Submission</a:t>
            </a:r>
          </a:p>
        </p:txBody>
      </p:sp>
      <p:sp>
        <p:nvSpPr>
          <p:cNvPr id="451" name="Google Shape;451;p36"/>
          <p:cNvSpPr txBox="1">
            <a:spLocks noGrp="1"/>
          </p:cNvSpPr>
          <p:nvPr>
            <p:ph type="subTitle" idx="5"/>
          </p:nvPr>
        </p:nvSpPr>
        <p:spPr>
          <a:xfrm>
            <a:off x="5929374" y="1750859"/>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Provide startups with the ability to upload pitch presentations</a:t>
            </a:r>
          </a:p>
          <a:p>
            <a:pPr marL="0" lvl="0" indent="0" algn="l" rtl="0">
              <a:spcBef>
                <a:spcPts val="0"/>
              </a:spcBef>
              <a:spcAft>
                <a:spcPts val="0"/>
              </a:spcAft>
              <a:buNone/>
            </a:pPr>
            <a:endParaRPr dirty="0"/>
          </a:p>
        </p:txBody>
      </p:sp>
      <p:sp>
        <p:nvSpPr>
          <p:cNvPr id="452" name="Google Shape;452;p36"/>
          <p:cNvSpPr txBox="1">
            <a:spLocks noGrp="1"/>
          </p:cNvSpPr>
          <p:nvPr>
            <p:ph type="subTitle" idx="6"/>
          </p:nvPr>
        </p:nvSpPr>
        <p:spPr>
          <a:xfrm>
            <a:off x="5929373"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Enable startups to share additional documents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718892" y="2769088"/>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Matchmaking Algorithms</a:t>
            </a:r>
          </a:p>
        </p:txBody>
      </p:sp>
      <p:sp>
        <p:nvSpPr>
          <p:cNvPr id="454" name="Google Shape;454;p36"/>
          <p:cNvSpPr txBox="1">
            <a:spLocks noGrp="1"/>
          </p:cNvSpPr>
          <p:nvPr>
            <p:ph type="subTitle" idx="14"/>
          </p:nvPr>
        </p:nvSpPr>
        <p:spPr>
          <a:xfrm>
            <a:off x="3333994" y="2964614"/>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Messaging and Communication</a:t>
            </a:r>
          </a:p>
        </p:txBody>
      </p:sp>
      <p:sp>
        <p:nvSpPr>
          <p:cNvPr id="455" name="Google Shape;455;p36"/>
          <p:cNvSpPr txBox="1">
            <a:spLocks noGrp="1"/>
          </p:cNvSpPr>
          <p:nvPr>
            <p:ph type="subTitle" idx="15"/>
          </p:nvPr>
        </p:nvSpPr>
        <p:spPr>
          <a:xfrm>
            <a:off x="5924848" y="2739014"/>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Document Management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6D906E3-9F3F-19C6-F350-D8A06B4F8E0C}"/>
              </a:ext>
            </a:extLst>
          </p:cNvPr>
          <p:cNvSpPr txBox="1"/>
          <p:nvPr/>
        </p:nvSpPr>
        <p:spPr>
          <a:xfrm>
            <a:off x="579864" y="932237"/>
            <a:ext cx="5590478" cy="307777"/>
          </a:xfrm>
          <a:prstGeom prst="rect">
            <a:avLst/>
          </a:prstGeom>
          <a:noFill/>
        </p:spPr>
        <p:txBody>
          <a:bodyPr wrap="square">
            <a:spAutoFit/>
          </a:bodyPr>
          <a:lstStyle/>
          <a:p>
            <a:r>
              <a:rPr lang="en-US" sz="1400" b="1" dirty="0">
                <a:effectLst/>
                <a:latin typeface="Times New Roman" panose="02020603050405020304" pitchFamily="18" charset="0"/>
                <a:cs typeface="Times New Roman" panose="02020603050405020304" pitchFamily="18" charset="0"/>
              </a:rPr>
              <a:t>Frontend of our platform looks like this</a:t>
            </a:r>
            <a:endParaRPr lang="en-IN" dirty="0"/>
          </a:p>
        </p:txBody>
      </p:sp>
      <p:pic>
        <p:nvPicPr>
          <p:cNvPr id="7" name="Picture 6">
            <a:extLst>
              <a:ext uri="{FF2B5EF4-FFF2-40B4-BE49-F238E27FC236}">
                <a16:creationId xmlns:a16="http://schemas.microsoft.com/office/drawing/2014/main" id="{A0284A4A-99B7-F7A6-C012-0ABE097B5881}"/>
              </a:ext>
            </a:extLst>
          </p:cNvPr>
          <p:cNvPicPr>
            <a:picLocks noChangeAspect="1"/>
          </p:cNvPicPr>
          <p:nvPr/>
        </p:nvPicPr>
        <p:blipFill>
          <a:blip r:embed="rId3"/>
          <a:stretch>
            <a:fillRect/>
          </a:stretch>
        </p:blipFill>
        <p:spPr>
          <a:xfrm>
            <a:off x="1471961" y="1492775"/>
            <a:ext cx="6638694" cy="3235342"/>
          </a:xfrm>
          <a:prstGeom prst="rect">
            <a:avLst/>
          </a:prstGeom>
        </p:spPr>
      </p:pic>
    </p:spTree>
    <p:extLst>
      <p:ext uri="{BB962C8B-B14F-4D97-AF65-F5344CB8AC3E}">
        <p14:creationId xmlns:p14="http://schemas.microsoft.com/office/powerpoint/2010/main" val="3055969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4C2D555-B4F5-4720-FBF1-61C19290CA51}"/>
              </a:ext>
            </a:extLst>
          </p:cNvPr>
          <p:cNvPicPr>
            <a:picLocks noChangeAspect="1"/>
          </p:cNvPicPr>
          <p:nvPr/>
        </p:nvPicPr>
        <p:blipFill>
          <a:blip r:embed="rId3"/>
          <a:stretch>
            <a:fillRect/>
          </a:stretch>
        </p:blipFill>
        <p:spPr>
          <a:xfrm>
            <a:off x="1079012" y="1048215"/>
            <a:ext cx="6414608" cy="3609054"/>
          </a:xfrm>
          <a:prstGeom prst="rect">
            <a:avLst/>
          </a:prstGeom>
        </p:spPr>
      </p:pic>
    </p:spTree>
    <p:extLst>
      <p:ext uri="{BB962C8B-B14F-4D97-AF65-F5344CB8AC3E}">
        <p14:creationId xmlns:p14="http://schemas.microsoft.com/office/powerpoint/2010/main" val="2476914534"/>
      </p:ext>
    </p:extLst>
  </p:cSld>
  <p:clrMapOvr>
    <a:masterClrMapping/>
  </p:clrMapOvr>
</p:sld>
</file>

<file path=ppt/theme/theme1.xml><?xml version="1.0" encoding="utf-8"?>
<a:theme xmlns:a="http://schemas.openxmlformats.org/drawingml/2006/main" name="Golf Course Pitch Deck by Slidesgo">
  <a:themeElements>
    <a:clrScheme name="Simple Light">
      <a:dk1>
        <a:srgbClr val="3D4936"/>
      </a:dk1>
      <a:lt1>
        <a:srgbClr val="FFFDF7"/>
      </a:lt1>
      <a:dk2>
        <a:srgbClr val="5F6F52"/>
      </a:dk2>
      <a:lt2>
        <a:srgbClr val="A9B388"/>
      </a:lt2>
      <a:accent1>
        <a:srgbClr val="FEFAE0"/>
      </a:accent1>
      <a:accent2>
        <a:srgbClr val="B99470"/>
      </a:accent2>
      <a:accent3>
        <a:srgbClr val="917458"/>
      </a:accent3>
      <a:accent4>
        <a:srgbClr val="F7F0CD"/>
      </a:accent4>
      <a:accent5>
        <a:srgbClr val="E4D9AA"/>
      </a:accent5>
      <a:accent6>
        <a:srgbClr val="FFFFFF"/>
      </a:accent6>
      <a:hlink>
        <a:srgbClr val="3D49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756</Words>
  <Application>Microsoft Office PowerPoint</Application>
  <PresentationFormat>On-screen Show (16:9)</PresentationFormat>
  <Paragraphs>99</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Manrope Light</vt:lpstr>
      <vt:lpstr>Wingdings</vt:lpstr>
      <vt:lpstr>Times New Roman</vt:lpstr>
      <vt:lpstr>Nunito Light</vt:lpstr>
      <vt:lpstr>Raleway</vt:lpstr>
      <vt:lpstr>Manrope</vt:lpstr>
      <vt:lpstr>Petit Formal Script</vt:lpstr>
      <vt:lpstr>Arial</vt:lpstr>
      <vt:lpstr>Golf Course Pitch Deck by Slidesgo</vt:lpstr>
      <vt:lpstr>Start-Up Bridge</vt:lpstr>
      <vt:lpstr>Contents</vt:lpstr>
      <vt:lpstr>Introduction</vt:lpstr>
      <vt:lpstr>Introduction</vt:lpstr>
      <vt:lpstr>Purpose &amp; Scope </vt:lpstr>
      <vt:lpstr>Key features of project: </vt:lpstr>
      <vt:lpstr>Detailed Analysis </vt:lpstr>
      <vt:lpstr>Feasibility Analysis of the Project     </vt:lpstr>
      <vt:lpstr>Feasibility Analysis of the Project     </vt:lpstr>
      <vt:lpstr>Feasibility Analysis of the Project     </vt:lpstr>
      <vt:lpstr>Feasibility Analysis of the Project     </vt:lpstr>
      <vt:lpstr>Feasibility Analysis of the Project     </vt:lpstr>
      <vt:lpstr>Feasibility Analysis of the Project     </vt:lpstr>
      <vt:lpstr>Feasibility Analysis of the Project     </vt:lpstr>
      <vt:lpstr>Objectives and Methodology of the Proposed Work  </vt:lpstr>
      <vt:lpstr>Methodology of the Proposed Work  </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Start-Up Bridge</dc:title>
  <dc:creator>GAYATRI SURYAWANSHI</dc:creator>
  <cp:lastModifiedBy>Sonali Kotlapure</cp:lastModifiedBy>
  <cp:revision>3</cp:revision>
  <dcterms:modified xsi:type="dcterms:W3CDTF">2024-05-08T10:59:35Z</dcterms:modified>
</cp:coreProperties>
</file>